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7" r:id="rId4"/>
    <p:sldId id="270" r:id="rId5"/>
    <p:sldId id="271" r:id="rId6"/>
    <p:sldId id="272" r:id="rId7"/>
    <p:sldId id="260" r:id="rId8"/>
    <p:sldId id="278" r:id="rId9"/>
    <p:sldId id="273" r:id="rId10"/>
    <p:sldId id="274" r:id="rId11"/>
    <p:sldId id="275" r:id="rId12"/>
    <p:sldId id="276" r:id="rId13"/>
    <p:sldId id="277" r:id="rId14"/>
    <p:sldId id="259" r:id="rId15"/>
    <p:sldId id="268" r:id="rId16"/>
    <p:sldId id="26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C3B"/>
    <a:srgbClr val="829883"/>
    <a:srgbClr val="B2D0B4"/>
    <a:srgbClr val="676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706" autoAdjust="0"/>
  </p:normalViewPr>
  <p:slideViewPr>
    <p:cSldViewPr>
      <p:cViewPr varScale="1">
        <p:scale>
          <a:sx n="114" d="100"/>
          <a:sy n="114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Crashes</a:t>
            </a:r>
            <a:r>
              <a:rPr lang="en-US" baseline="0" dirty="0"/>
              <a:t> Within County vs Outside of County</a:t>
            </a:r>
            <a:endParaRPr lang="en-US" dirty="0"/>
          </a:p>
        </c:rich>
      </c:tx>
      <c:layout>
        <c:manualLayout>
          <c:xMode val="edge"/>
          <c:yMode val="edge"/>
          <c:x val="0.11061507936507936"/>
          <c:y val="2.53591210967919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825396825396824E-2"/>
          <c:y val="0.1775138476775438"/>
          <c:w val="0.95634920634920639"/>
          <c:h val="0.592215348857641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Within County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E-4941-84D5-98E76CD18A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Outside County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2E-4941-84D5-98E76CD18A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80555640"/>
        <c:axId val="580557608"/>
      </c:barChart>
      <c:catAx>
        <c:axId val="580555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0557608"/>
        <c:crosses val="autoZero"/>
        <c:auto val="1"/>
        <c:lblAlgn val="ctr"/>
        <c:lblOffset val="100"/>
        <c:noMultiLvlLbl val="0"/>
      </c:catAx>
      <c:valAx>
        <c:axId val="580557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0555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559523809523811"/>
          <c:y val="0.67674575251361468"/>
          <c:w val="0.46484126984126983"/>
          <c:h val="0.17109952090563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Highest</a:t>
            </a:r>
            <a:r>
              <a:rPr lang="en-US" sz="1600" baseline="0" dirty="0"/>
              <a:t> Number of Crashes By Zip Code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2750970001148599E-2"/>
          <c:y val="0.24560130038026184"/>
          <c:w val="0.98724902999885145"/>
          <c:h val="0.754398699619738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98444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</c:strCache>
            </c:strRef>
          </c:cat>
          <c:val>
            <c:numRef>
              <c:f>Sheet1!$B$2:$B$4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89-4E42-89EB-441CB7A3B1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99301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</c:strCache>
            </c:strRef>
          </c:cat>
          <c:val>
            <c:numRef>
              <c:f>Sheet1!$C$2:$C$4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89-4E42-89EB-441CB7A3B1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98387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</c:strCache>
            </c:strRef>
          </c:cat>
          <c:val>
            <c:numRef>
              <c:f>Sheet1!$D$2:$D$4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989-4E42-89EB-441CB7A3B1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98003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</c:strCache>
            </c:strRef>
          </c:cat>
          <c:val>
            <c:numRef>
              <c:f>Sheet1!$E$2:$E$4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989-4E42-89EB-441CB7A3B1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98951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</c:strCache>
            </c:strRef>
          </c:cat>
          <c:val>
            <c:numRef>
              <c:f>Sheet1!$F$2:$F$4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89-4E42-89EB-441CB7A3B1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529014856"/>
        <c:axId val="529013872"/>
      </c:barChart>
      <c:catAx>
        <c:axId val="5290148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29013872"/>
        <c:crosses val="autoZero"/>
        <c:auto val="1"/>
        <c:lblAlgn val="ctr"/>
        <c:lblOffset val="100"/>
        <c:noMultiLvlLbl val="0"/>
      </c:catAx>
      <c:valAx>
        <c:axId val="529013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9014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Median</a:t>
            </a:r>
            <a:r>
              <a:rPr lang="en-US" baseline="0" dirty="0"/>
              <a:t> Income Per Zip Code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98444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Median Income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1D-48F0-98DF-BED97232D6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99301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Median Income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61029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1D-48F0-98DF-BED97232D6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98387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Median Income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53023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1D-48F0-98DF-BED97232D6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98003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Median Income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53023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1D-48F0-98DF-BED97232D6B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98951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Median Income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44729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1D-48F0-98DF-BED97232D6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15804208"/>
        <c:axId val="415803552"/>
      </c:barChart>
      <c:catAx>
        <c:axId val="4158042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15803552"/>
        <c:crosses val="autoZero"/>
        <c:auto val="1"/>
        <c:lblAlgn val="ctr"/>
        <c:lblOffset val="100"/>
        <c:noMultiLvlLbl val="0"/>
      </c:catAx>
      <c:valAx>
        <c:axId val="4158035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580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Crash</a:t>
            </a:r>
            <a:r>
              <a:rPr lang="en-US" sz="1800" baseline="0" dirty="0"/>
              <a:t> Per Capita Per Zip Code</a:t>
            </a:r>
          </a:p>
        </c:rich>
      </c:tx>
      <c:layout>
        <c:manualLayout>
          <c:xMode val="edge"/>
          <c:yMode val="edge"/>
          <c:x val="0.26562391844805311"/>
          <c:y val="0.160720757933784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8453396653449437E-2"/>
          <c:y val="0.30626947631861889"/>
          <c:w val="0.96309320669310117"/>
          <c:h val="0.6615863720946242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Sheet1!$A$1:$A$2</c:f>
              <c:strCache>
                <c:ptCount val="1"/>
                <c:pt idx="0">
                  <c:v>Crash Per Capita</c:v>
                </c:pt>
              </c:strCache>
              <c:extLst/>
            </c:strRef>
          </c:cat>
          <c:val>
            <c:numRef>
              <c:f>Sheet1!$B$1:$B$2</c:f>
              <c:numCache>
                <c:formatCode>General</c:formatCode>
                <c:ptCount val="1"/>
                <c:pt idx="0">
                  <c:v>862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857-40AA-B3C6-B88C3FF2191F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Sheet1!$A$1:$A$2</c:f>
              <c:strCache>
                <c:ptCount val="1"/>
                <c:pt idx="0">
                  <c:v>Crash Per Capita</c:v>
                </c:pt>
              </c:strCache>
              <c:extLst/>
            </c:strRef>
          </c:cat>
          <c:val>
            <c:numRef>
              <c:f>Sheet1!$C$1:$C$2</c:f>
              <c:numCache>
                <c:formatCode>#,##0</c:formatCode>
                <c:ptCount val="1"/>
                <c:pt idx="0">
                  <c:v>2145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C857-40AA-B3C6-B88C3FF2191F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Sheet1!$A$1:$A$2</c:f>
              <c:strCache>
                <c:ptCount val="1"/>
                <c:pt idx="0">
                  <c:v>Crash Per Capita</c:v>
                </c:pt>
              </c:strCache>
              <c:extLst/>
            </c:strRef>
          </c:cat>
          <c:val>
            <c:numRef>
              <c:f>Sheet1!$D$1:$D$2</c:f>
              <c:numCache>
                <c:formatCode>#,##0</c:formatCode>
                <c:ptCount val="1"/>
                <c:pt idx="0">
                  <c:v>1390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C857-40AA-B3C6-B88C3FF2191F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Sheet1!$A$1:$A$2</c:f>
              <c:strCache>
                <c:ptCount val="1"/>
                <c:pt idx="0">
                  <c:v>Crash Per Capita</c:v>
                </c:pt>
              </c:strCache>
              <c:extLst/>
            </c:strRef>
          </c:cat>
          <c:val>
            <c:numRef>
              <c:f>Sheet1!$E$1:$E$2</c:f>
              <c:numCache>
                <c:formatCode>#,##0</c:formatCode>
                <c:ptCount val="1"/>
                <c:pt idx="0">
                  <c:v>1550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C857-40AA-B3C6-B88C3FF2191F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Sheet1!$A$1:$A$2</c:f>
              <c:strCache>
                <c:ptCount val="1"/>
                <c:pt idx="0">
                  <c:v>Crash Per Capita</c:v>
                </c:pt>
              </c:strCache>
              <c:extLst/>
            </c:strRef>
          </c:cat>
          <c:val>
            <c:numRef>
              <c:f>Sheet1!$F$1:$F$2</c:f>
              <c:numCache>
                <c:formatCode>General</c:formatCode>
                <c:ptCount val="1"/>
                <c:pt idx="0">
                  <c:v>450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C857-40AA-B3C6-B88C3FF219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05091640"/>
        <c:axId val="505087376"/>
      </c:barChart>
      <c:catAx>
        <c:axId val="505091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5087376"/>
        <c:crosses val="autoZero"/>
        <c:auto val="1"/>
        <c:lblAlgn val="ctr"/>
        <c:lblOffset val="100"/>
        <c:noMultiLvlLbl val="0"/>
      </c:catAx>
      <c:valAx>
        <c:axId val="505087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5091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79D93-91EB-4036-9597-ED72B7CC8800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AC5A4-CAB6-4A4C-9A93-5B6EE7D335FF}">
      <dgm:prSet phldrT="[Text]"/>
      <dgm:spPr/>
      <dgm:t>
        <a:bodyPr/>
        <a:lstStyle/>
        <a:p>
          <a:r>
            <a:rPr lang="en-US" dirty="0"/>
            <a:t>Remove Empty Columns</a:t>
          </a:r>
        </a:p>
      </dgm:t>
    </dgm:pt>
    <dgm:pt modelId="{47766DD9-10A1-45B5-9EAE-A231D80AFE0B}" type="parTrans" cxnId="{029A5F5C-0040-4EF0-B935-90BC29D5AC1E}">
      <dgm:prSet/>
      <dgm:spPr/>
      <dgm:t>
        <a:bodyPr/>
        <a:lstStyle/>
        <a:p>
          <a:endParaRPr lang="en-US"/>
        </a:p>
      </dgm:t>
    </dgm:pt>
    <dgm:pt modelId="{0BE09C79-E570-4F21-90D0-687D84BE26FE}" type="sibTrans" cxnId="{029A5F5C-0040-4EF0-B935-90BC29D5AC1E}">
      <dgm:prSet/>
      <dgm:spPr/>
      <dgm:t>
        <a:bodyPr/>
        <a:lstStyle/>
        <a:p>
          <a:endParaRPr lang="en-US"/>
        </a:p>
      </dgm:t>
    </dgm:pt>
    <dgm:pt modelId="{2EA28CD2-E03F-46F4-BD09-B5BDA453F98A}">
      <dgm:prSet phldrT="[Text]"/>
      <dgm:spPr/>
      <dgm:t>
        <a:bodyPr/>
        <a:lstStyle/>
        <a:p>
          <a:r>
            <a:rPr lang="en-US" dirty="0"/>
            <a:t>Remove Unnecessary Columns</a:t>
          </a:r>
        </a:p>
      </dgm:t>
    </dgm:pt>
    <dgm:pt modelId="{B7906135-8991-46F6-926F-6E54E554CFC2}" type="parTrans" cxnId="{BBEC114B-3E0B-4796-AEB3-1350773B069A}">
      <dgm:prSet/>
      <dgm:spPr/>
      <dgm:t>
        <a:bodyPr/>
        <a:lstStyle/>
        <a:p>
          <a:endParaRPr lang="en-US"/>
        </a:p>
      </dgm:t>
    </dgm:pt>
    <dgm:pt modelId="{476BB2A8-7AF8-4929-8D23-C58A52366176}" type="sibTrans" cxnId="{BBEC114B-3E0B-4796-AEB3-1350773B069A}">
      <dgm:prSet/>
      <dgm:spPr/>
      <dgm:t>
        <a:bodyPr/>
        <a:lstStyle/>
        <a:p>
          <a:endParaRPr lang="en-US"/>
        </a:p>
      </dgm:t>
    </dgm:pt>
    <dgm:pt modelId="{12726871-9033-42EC-8AF9-60B6D7B85C24}">
      <dgm:prSet phldrT="[Text]"/>
      <dgm:spPr/>
      <dgm:t>
        <a:bodyPr/>
        <a:lstStyle/>
        <a:p>
          <a:r>
            <a:rPr lang="en-US" dirty="0"/>
            <a:t>Colorize Data</a:t>
          </a:r>
        </a:p>
      </dgm:t>
    </dgm:pt>
    <dgm:pt modelId="{9E9872D1-2698-4A6E-83B7-0DC5E43AFE95}" type="parTrans" cxnId="{EAE48624-7D41-4455-AF20-D70D0F2075D6}">
      <dgm:prSet/>
      <dgm:spPr/>
      <dgm:t>
        <a:bodyPr/>
        <a:lstStyle/>
        <a:p>
          <a:endParaRPr lang="en-US"/>
        </a:p>
      </dgm:t>
    </dgm:pt>
    <dgm:pt modelId="{DCD0ACC7-1A2F-4E73-A90D-7DA0805AE361}" type="sibTrans" cxnId="{EAE48624-7D41-4455-AF20-D70D0F2075D6}">
      <dgm:prSet/>
      <dgm:spPr/>
      <dgm:t>
        <a:bodyPr/>
        <a:lstStyle/>
        <a:p>
          <a:endParaRPr lang="en-US"/>
        </a:p>
      </dgm:t>
    </dgm:pt>
    <dgm:pt modelId="{653FB4AD-B80F-4A19-9BB2-C7E68A2DDFE2}" type="pres">
      <dgm:prSet presAssocID="{1D379D93-91EB-4036-9597-ED72B7CC880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E5A5CFB-E280-45B3-82EC-05B551FCC896}" type="pres">
      <dgm:prSet presAssocID="{E23AC5A4-CAB6-4A4C-9A93-5B6EE7D335FF}" presName="Accent1" presStyleCnt="0"/>
      <dgm:spPr/>
    </dgm:pt>
    <dgm:pt modelId="{AE27D5CE-5BE1-4F22-B877-0E378B587FF4}" type="pres">
      <dgm:prSet presAssocID="{E23AC5A4-CAB6-4A4C-9A93-5B6EE7D335FF}" presName="Accent" presStyleLbl="node1" presStyleIdx="0" presStyleCnt="3"/>
      <dgm:spPr/>
    </dgm:pt>
    <dgm:pt modelId="{B1629535-C55F-44CD-91DE-3D919CDF8CAD}" type="pres">
      <dgm:prSet presAssocID="{E23AC5A4-CAB6-4A4C-9A93-5B6EE7D335FF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A2DA2D4-7723-49AB-81C0-CE66A38BB6E1}" type="pres">
      <dgm:prSet presAssocID="{2EA28CD2-E03F-46F4-BD09-B5BDA453F98A}" presName="Accent2" presStyleCnt="0"/>
      <dgm:spPr/>
    </dgm:pt>
    <dgm:pt modelId="{9E1E8B9C-021F-431F-95BF-58E290D825CC}" type="pres">
      <dgm:prSet presAssocID="{2EA28CD2-E03F-46F4-BD09-B5BDA453F98A}" presName="Accent" presStyleLbl="node1" presStyleIdx="1" presStyleCnt="3"/>
      <dgm:spPr/>
    </dgm:pt>
    <dgm:pt modelId="{373931E6-5A67-4211-93D3-9B96BF44F95C}" type="pres">
      <dgm:prSet presAssocID="{2EA28CD2-E03F-46F4-BD09-B5BDA453F98A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AEE332D-07C3-4EBD-BA34-5710CE5C58FF}" type="pres">
      <dgm:prSet presAssocID="{12726871-9033-42EC-8AF9-60B6D7B85C24}" presName="Accent3" presStyleCnt="0"/>
      <dgm:spPr/>
    </dgm:pt>
    <dgm:pt modelId="{7DB96A5D-316A-4A3A-861E-07B7D76AD705}" type="pres">
      <dgm:prSet presAssocID="{12726871-9033-42EC-8AF9-60B6D7B85C24}" presName="Accent" presStyleLbl="node1" presStyleIdx="2" presStyleCnt="3"/>
      <dgm:spPr/>
    </dgm:pt>
    <dgm:pt modelId="{E3A6290A-5CCB-4171-8A3C-01D5390C5191}" type="pres">
      <dgm:prSet presAssocID="{12726871-9033-42EC-8AF9-60B6D7B85C2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AE48624-7D41-4455-AF20-D70D0F2075D6}" srcId="{1D379D93-91EB-4036-9597-ED72B7CC8800}" destId="{12726871-9033-42EC-8AF9-60B6D7B85C24}" srcOrd="2" destOrd="0" parTransId="{9E9872D1-2698-4A6E-83B7-0DC5E43AFE95}" sibTransId="{DCD0ACC7-1A2F-4E73-A90D-7DA0805AE361}"/>
    <dgm:cxn modelId="{029A5F5C-0040-4EF0-B935-90BC29D5AC1E}" srcId="{1D379D93-91EB-4036-9597-ED72B7CC8800}" destId="{E23AC5A4-CAB6-4A4C-9A93-5B6EE7D335FF}" srcOrd="0" destOrd="0" parTransId="{47766DD9-10A1-45B5-9EAE-A231D80AFE0B}" sibTransId="{0BE09C79-E570-4F21-90D0-687D84BE26FE}"/>
    <dgm:cxn modelId="{EC43045E-0C9A-486F-AC87-1DE9B1AAC885}" type="presOf" srcId="{1D379D93-91EB-4036-9597-ED72B7CC8800}" destId="{653FB4AD-B80F-4A19-9BB2-C7E68A2DDFE2}" srcOrd="0" destOrd="0" presId="urn:microsoft.com/office/officeart/2009/layout/CircleArrowProcess"/>
    <dgm:cxn modelId="{BBEC114B-3E0B-4796-AEB3-1350773B069A}" srcId="{1D379D93-91EB-4036-9597-ED72B7CC8800}" destId="{2EA28CD2-E03F-46F4-BD09-B5BDA453F98A}" srcOrd="1" destOrd="0" parTransId="{B7906135-8991-46F6-926F-6E54E554CFC2}" sibTransId="{476BB2A8-7AF8-4929-8D23-C58A52366176}"/>
    <dgm:cxn modelId="{EC942E7E-0619-45E7-A92A-572489F8D98C}" type="presOf" srcId="{12726871-9033-42EC-8AF9-60B6D7B85C24}" destId="{E3A6290A-5CCB-4171-8A3C-01D5390C5191}" srcOrd="0" destOrd="0" presId="urn:microsoft.com/office/officeart/2009/layout/CircleArrowProcess"/>
    <dgm:cxn modelId="{006BCB89-0651-4250-93EA-D89ACE572C7A}" type="presOf" srcId="{E23AC5A4-CAB6-4A4C-9A93-5B6EE7D335FF}" destId="{B1629535-C55F-44CD-91DE-3D919CDF8CAD}" srcOrd="0" destOrd="0" presId="urn:microsoft.com/office/officeart/2009/layout/CircleArrowProcess"/>
    <dgm:cxn modelId="{41012C94-D3BA-4BDD-A6E7-D7D6613745BC}" type="presOf" srcId="{2EA28CD2-E03F-46F4-BD09-B5BDA453F98A}" destId="{373931E6-5A67-4211-93D3-9B96BF44F95C}" srcOrd="0" destOrd="0" presId="urn:microsoft.com/office/officeart/2009/layout/CircleArrowProcess"/>
    <dgm:cxn modelId="{C741DED4-E3AA-41EE-AE7F-E3924862CF94}" type="presParOf" srcId="{653FB4AD-B80F-4A19-9BB2-C7E68A2DDFE2}" destId="{8E5A5CFB-E280-45B3-82EC-05B551FCC896}" srcOrd="0" destOrd="0" presId="urn:microsoft.com/office/officeart/2009/layout/CircleArrowProcess"/>
    <dgm:cxn modelId="{304292D8-3297-420F-9510-0EC09A112E44}" type="presParOf" srcId="{8E5A5CFB-E280-45B3-82EC-05B551FCC896}" destId="{AE27D5CE-5BE1-4F22-B877-0E378B587FF4}" srcOrd="0" destOrd="0" presId="urn:microsoft.com/office/officeart/2009/layout/CircleArrowProcess"/>
    <dgm:cxn modelId="{0151F08E-6B63-4890-9D1F-A55D72C46672}" type="presParOf" srcId="{653FB4AD-B80F-4A19-9BB2-C7E68A2DDFE2}" destId="{B1629535-C55F-44CD-91DE-3D919CDF8CAD}" srcOrd="1" destOrd="0" presId="urn:microsoft.com/office/officeart/2009/layout/CircleArrowProcess"/>
    <dgm:cxn modelId="{481B3A0B-2C92-4ECD-B998-D4107DD62C08}" type="presParOf" srcId="{653FB4AD-B80F-4A19-9BB2-C7E68A2DDFE2}" destId="{4A2DA2D4-7723-49AB-81C0-CE66A38BB6E1}" srcOrd="2" destOrd="0" presId="urn:microsoft.com/office/officeart/2009/layout/CircleArrowProcess"/>
    <dgm:cxn modelId="{C4E12DA0-1C36-48B8-8F31-9CD5B360918B}" type="presParOf" srcId="{4A2DA2D4-7723-49AB-81C0-CE66A38BB6E1}" destId="{9E1E8B9C-021F-431F-95BF-58E290D825CC}" srcOrd="0" destOrd="0" presId="urn:microsoft.com/office/officeart/2009/layout/CircleArrowProcess"/>
    <dgm:cxn modelId="{1DFFB41A-820E-4F57-BA53-4152A24A06BA}" type="presParOf" srcId="{653FB4AD-B80F-4A19-9BB2-C7E68A2DDFE2}" destId="{373931E6-5A67-4211-93D3-9B96BF44F95C}" srcOrd="3" destOrd="0" presId="urn:microsoft.com/office/officeart/2009/layout/CircleArrowProcess"/>
    <dgm:cxn modelId="{5FE7920C-5D26-4EDD-8026-52A042D25A2D}" type="presParOf" srcId="{653FB4AD-B80F-4A19-9BB2-C7E68A2DDFE2}" destId="{8AEE332D-07C3-4EBD-BA34-5710CE5C58FF}" srcOrd="4" destOrd="0" presId="urn:microsoft.com/office/officeart/2009/layout/CircleArrowProcess"/>
    <dgm:cxn modelId="{EBDA8E3F-2F8F-4DE5-AAF0-E2FED860012A}" type="presParOf" srcId="{8AEE332D-07C3-4EBD-BA34-5710CE5C58FF}" destId="{7DB96A5D-316A-4A3A-861E-07B7D76AD705}" srcOrd="0" destOrd="0" presId="urn:microsoft.com/office/officeart/2009/layout/CircleArrowProcess"/>
    <dgm:cxn modelId="{EF4569B9-9B6F-4219-B458-757B82D710BB}" type="presParOf" srcId="{653FB4AD-B80F-4A19-9BB2-C7E68A2DDFE2}" destId="{E3A6290A-5CCB-4171-8A3C-01D5390C519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379D93-91EB-4036-9597-ED72B7CC8800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AC5A4-CAB6-4A4C-9A93-5B6EE7D335FF}">
      <dgm:prSet phldrT="[Text]"/>
      <dgm:spPr/>
      <dgm:t>
        <a:bodyPr/>
        <a:lstStyle/>
        <a:p>
          <a:r>
            <a:rPr lang="en-US" dirty="0"/>
            <a:t>Remove Empty Columns</a:t>
          </a:r>
        </a:p>
      </dgm:t>
    </dgm:pt>
    <dgm:pt modelId="{47766DD9-10A1-45B5-9EAE-A231D80AFE0B}" type="parTrans" cxnId="{029A5F5C-0040-4EF0-B935-90BC29D5AC1E}">
      <dgm:prSet/>
      <dgm:spPr/>
      <dgm:t>
        <a:bodyPr/>
        <a:lstStyle/>
        <a:p>
          <a:endParaRPr lang="en-US"/>
        </a:p>
      </dgm:t>
    </dgm:pt>
    <dgm:pt modelId="{0BE09C79-E570-4F21-90D0-687D84BE26FE}" type="sibTrans" cxnId="{029A5F5C-0040-4EF0-B935-90BC29D5AC1E}">
      <dgm:prSet/>
      <dgm:spPr/>
      <dgm:t>
        <a:bodyPr/>
        <a:lstStyle/>
        <a:p>
          <a:endParaRPr lang="en-US"/>
        </a:p>
      </dgm:t>
    </dgm:pt>
    <dgm:pt modelId="{2EA28CD2-E03F-46F4-BD09-B5BDA453F98A}">
      <dgm:prSet phldrT="[Text]"/>
      <dgm:spPr/>
      <dgm:t>
        <a:bodyPr/>
        <a:lstStyle/>
        <a:p>
          <a:r>
            <a:rPr lang="en-US" dirty="0"/>
            <a:t>Remove Unnecessary Columns</a:t>
          </a:r>
        </a:p>
      </dgm:t>
    </dgm:pt>
    <dgm:pt modelId="{B7906135-8991-46F6-926F-6E54E554CFC2}" type="parTrans" cxnId="{BBEC114B-3E0B-4796-AEB3-1350773B069A}">
      <dgm:prSet/>
      <dgm:spPr/>
      <dgm:t>
        <a:bodyPr/>
        <a:lstStyle/>
        <a:p>
          <a:endParaRPr lang="en-US"/>
        </a:p>
      </dgm:t>
    </dgm:pt>
    <dgm:pt modelId="{476BB2A8-7AF8-4929-8D23-C58A52366176}" type="sibTrans" cxnId="{BBEC114B-3E0B-4796-AEB3-1350773B069A}">
      <dgm:prSet/>
      <dgm:spPr/>
      <dgm:t>
        <a:bodyPr/>
        <a:lstStyle/>
        <a:p>
          <a:endParaRPr lang="en-US"/>
        </a:p>
      </dgm:t>
    </dgm:pt>
    <dgm:pt modelId="{12726871-9033-42EC-8AF9-60B6D7B85C24}">
      <dgm:prSet phldrT="[Text]"/>
      <dgm:spPr/>
      <dgm:t>
        <a:bodyPr/>
        <a:lstStyle/>
        <a:p>
          <a:r>
            <a:rPr lang="en-US" dirty="0"/>
            <a:t>Colorize Data</a:t>
          </a:r>
        </a:p>
      </dgm:t>
    </dgm:pt>
    <dgm:pt modelId="{9E9872D1-2698-4A6E-83B7-0DC5E43AFE95}" type="parTrans" cxnId="{EAE48624-7D41-4455-AF20-D70D0F2075D6}">
      <dgm:prSet/>
      <dgm:spPr/>
      <dgm:t>
        <a:bodyPr/>
        <a:lstStyle/>
        <a:p>
          <a:endParaRPr lang="en-US"/>
        </a:p>
      </dgm:t>
    </dgm:pt>
    <dgm:pt modelId="{DCD0ACC7-1A2F-4E73-A90D-7DA0805AE361}" type="sibTrans" cxnId="{EAE48624-7D41-4455-AF20-D70D0F2075D6}">
      <dgm:prSet/>
      <dgm:spPr/>
      <dgm:t>
        <a:bodyPr/>
        <a:lstStyle/>
        <a:p>
          <a:endParaRPr lang="en-US"/>
        </a:p>
      </dgm:t>
    </dgm:pt>
    <dgm:pt modelId="{653FB4AD-B80F-4A19-9BB2-C7E68A2DDFE2}" type="pres">
      <dgm:prSet presAssocID="{1D379D93-91EB-4036-9597-ED72B7CC880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E5A5CFB-E280-45B3-82EC-05B551FCC896}" type="pres">
      <dgm:prSet presAssocID="{E23AC5A4-CAB6-4A4C-9A93-5B6EE7D335FF}" presName="Accent1" presStyleCnt="0"/>
      <dgm:spPr/>
    </dgm:pt>
    <dgm:pt modelId="{AE27D5CE-5BE1-4F22-B877-0E378B587FF4}" type="pres">
      <dgm:prSet presAssocID="{E23AC5A4-CAB6-4A4C-9A93-5B6EE7D335FF}" presName="Accent" presStyleLbl="node1" presStyleIdx="0" presStyleCnt="3"/>
      <dgm:spPr/>
    </dgm:pt>
    <dgm:pt modelId="{B1629535-C55F-44CD-91DE-3D919CDF8CAD}" type="pres">
      <dgm:prSet presAssocID="{E23AC5A4-CAB6-4A4C-9A93-5B6EE7D335FF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A2DA2D4-7723-49AB-81C0-CE66A38BB6E1}" type="pres">
      <dgm:prSet presAssocID="{2EA28CD2-E03F-46F4-BD09-B5BDA453F98A}" presName="Accent2" presStyleCnt="0"/>
      <dgm:spPr/>
    </dgm:pt>
    <dgm:pt modelId="{9E1E8B9C-021F-431F-95BF-58E290D825CC}" type="pres">
      <dgm:prSet presAssocID="{2EA28CD2-E03F-46F4-BD09-B5BDA453F98A}" presName="Accent" presStyleLbl="node1" presStyleIdx="1" presStyleCnt="3"/>
      <dgm:spPr/>
    </dgm:pt>
    <dgm:pt modelId="{373931E6-5A67-4211-93D3-9B96BF44F95C}" type="pres">
      <dgm:prSet presAssocID="{2EA28CD2-E03F-46F4-BD09-B5BDA453F98A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AEE332D-07C3-4EBD-BA34-5710CE5C58FF}" type="pres">
      <dgm:prSet presAssocID="{12726871-9033-42EC-8AF9-60B6D7B85C24}" presName="Accent3" presStyleCnt="0"/>
      <dgm:spPr/>
    </dgm:pt>
    <dgm:pt modelId="{7DB96A5D-316A-4A3A-861E-07B7D76AD705}" type="pres">
      <dgm:prSet presAssocID="{12726871-9033-42EC-8AF9-60B6D7B85C24}" presName="Accent" presStyleLbl="node1" presStyleIdx="2" presStyleCnt="3"/>
      <dgm:spPr/>
    </dgm:pt>
    <dgm:pt modelId="{E3A6290A-5CCB-4171-8A3C-01D5390C5191}" type="pres">
      <dgm:prSet presAssocID="{12726871-9033-42EC-8AF9-60B6D7B85C2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AE48624-7D41-4455-AF20-D70D0F2075D6}" srcId="{1D379D93-91EB-4036-9597-ED72B7CC8800}" destId="{12726871-9033-42EC-8AF9-60B6D7B85C24}" srcOrd="2" destOrd="0" parTransId="{9E9872D1-2698-4A6E-83B7-0DC5E43AFE95}" sibTransId="{DCD0ACC7-1A2F-4E73-A90D-7DA0805AE361}"/>
    <dgm:cxn modelId="{029A5F5C-0040-4EF0-B935-90BC29D5AC1E}" srcId="{1D379D93-91EB-4036-9597-ED72B7CC8800}" destId="{E23AC5A4-CAB6-4A4C-9A93-5B6EE7D335FF}" srcOrd="0" destOrd="0" parTransId="{47766DD9-10A1-45B5-9EAE-A231D80AFE0B}" sibTransId="{0BE09C79-E570-4F21-90D0-687D84BE26FE}"/>
    <dgm:cxn modelId="{EC43045E-0C9A-486F-AC87-1DE9B1AAC885}" type="presOf" srcId="{1D379D93-91EB-4036-9597-ED72B7CC8800}" destId="{653FB4AD-B80F-4A19-9BB2-C7E68A2DDFE2}" srcOrd="0" destOrd="0" presId="urn:microsoft.com/office/officeart/2009/layout/CircleArrowProcess"/>
    <dgm:cxn modelId="{BBEC114B-3E0B-4796-AEB3-1350773B069A}" srcId="{1D379D93-91EB-4036-9597-ED72B7CC8800}" destId="{2EA28CD2-E03F-46F4-BD09-B5BDA453F98A}" srcOrd="1" destOrd="0" parTransId="{B7906135-8991-46F6-926F-6E54E554CFC2}" sibTransId="{476BB2A8-7AF8-4929-8D23-C58A52366176}"/>
    <dgm:cxn modelId="{EC942E7E-0619-45E7-A92A-572489F8D98C}" type="presOf" srcId="{12726871-9033-42EC-8AF9-60B6D7B85C24}" destId="{E3A6290A-5CCB-4171-8A3C-01D5390C5191}" srcOrd="0" destOrd="0" presId="urn:microsoft.com/office/officeart/2009/layout/CircleArrowProcess"/>
    <dgm:cxn modelId="{006BCB89-0651-4250-93EA-D89ACE572C7A}" type="presOf" srcId="{E23AC5A4-CAB6-4A4C-9A93-5B6EE7D335FF}" destId="{B1629535-C55F-44CD-91DE-3D919CDF8CAD}" srcOrd="0" destOrd="0" presId="urn:microsoft.com/office/officeart/2009/layout/CircleArrowProcess"/>
    <dgm:cxn modelId="{41012C94-D3BA-4BDD-A6E7-D7D6613745BC}" type="presOf" srcId="{2EA28CD2-E03F-46F4-BD09-B5BDA453F98A}" destId="{373931E6-5A67-4211-93D3-9B96BF44F95C}" srcOrd="0" destOrd="0" presId="urn:microsoft.com/office/officeart/2009/layout/CircleArrowProcess"/>
    <dgm:cxn modelId="{C741DED4-E3AA-41EE-AE7F-E3924862CF94}" type="presParOf" srcId="{653FB4AD-B80F-4A19-9BB2-C7E68A2DDFE2}" destId="{8E5A5CFB-E280-45B3-82EC-05B551FCC896}" srcOrd="0" destOrd="0" presId="urn:microsoft.com/office/officeart/2009/layout/CircleArrowProcess"/>
    <dgm:cxn modelId="{304292D8-3297-420F-9510-0EC09A112E44}" type="presParOf" srcId="{8E5A5CFB-E280-45B3-82EC-05B551FCC896}" destId="{AE27D5CE-5BE1-4F22-B877-0E378B587FF4}" srcOrd="0" destOrd="0" presId="urn:microsoft.com/office/officeart/2009/layout/CircleArrowProcess"/>
    <dgm:cxn modelId="{0151F08E-6B63-4890-9D1F-A55D72C46672}" type="presParOf" srcId="{653FB4AD-B80F-4A19-9BB2-C7E68A2DDFE2}" destId="{B1629535-C55F-44CD-91DE-3D919CDF8CAD}" srcOrd="1" destOrd="0" presId="urn:microsoft.com/office/officeart/2009/layout/CircleArrowProcess"/>
    <dgm:cxn modelId="{481B3A0B-2C92-4ECD-B998-D4107DD62C08}" type="presParOf" srcId="{653FB4AD-B80F-4A19-9BB2-C7E68A2DDFE2}" destId="{4A2DA2D4-7723-49AB-81C0-CE66A38BB6E1}" srcOrd="2" destOrd="0" presId="urn:microsoft.com/office/officeart/2009/layout/CircleArrowProcess"/>
    <dgm:cxn modelId="{C4E12DA0-1C36-48B8-8F31-9CD5B360918B}" type="presParOf" srcId="{4A2DA2D4-7723-49AB-81C0-CE66A38BB6E1}" destId="{9E1E8B9C-021F-431F-95BF-58E290D825CC}" srcOrd="0" destOrd="0" presId="urn:microsoft.com/office/officeart/2009/layout/CircleArrowProcess"/>
    <dgm:cxn modelId="{1DFFB41A-820E-4F57-BA53-4152A24A06BA}" type="presParOf" srcId="{653FB4AD-B80F-4A19-9BB2-C7E68A2DDFE2}" destId="{373931E6-5A67-4211-93D3-9B96BF44F95C}" srcOrd="3" destOrd="0" presId="urn:microsoft.com/office/officeart/2009/layout/CircleArrowProcess"/>
    <dgm:cxn modelId="{5FE7920C-5D26-4EDD-8026-52A042D25A2D}" type="presParOf" srcId="{653FB4AD-B80F-4A19-9BB2-C7E68A2DDFE2}" destId="{8AEE332D-07C3-4EBD-BA34-5710CE5C58FF}" srcOrd="4" destOrd="0" presId="urn:microsoft.com/office/officeart/2009/layout/CircleArrowProcess"/>
    <dgm:cxn modelId="{EBDA8E3F-2F8F-4DE5-AAF0-E2FED860012A}" type="presParOf" srcId="{8AEE332D-07C3-4EBD-BA34-5710CE5C58FF}" destId="{7DB96A5D-316A-4A3A-861E-07B7D76AD705}" srcOrd="0" destOrd="0" presId="urn:microsoft.com/office/officeart/2009/layout/CircleArrowProcess"/>
    <dgm:cxn modelId="{EF4569B9-9B6F-4219-B458-757B82D710BB}" type="presParOf" srcId="{653FB4AD-B80F-4A19-9BB2-C7E68A2DDFE2}" destId="{E3A6290A-5CCB-4171-8A3C-01D5390C519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9B6CF1-FA1F-410B-9A22-7062EBB04F2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FB7AA9-4142-4CE2-82A6-E92A74D09302}">
      <dgm:prSet phldrT="[Text]" custT="1"/>
      <dgm:spPr/>
      <dgm:t>
        <a:bodyPr/>
        <a:lstStyle/>
        <a:p>
          <a:r>
            <a:rPr lang="en-US" sz="2000" dirty="0">
              <a:solidFill>
                <a:srgbClr val="3B3C3B"/>
              </a:solidFill>
            </a:rPr>
            <a:t>Import Modules</a:t>
          </a:r>
        </a:p>
      </dgm:t>
    </dgm:pt>
    <dgm:pt modelId="{986EC509-AD10-423C-8F99-DE84669BBEE0}" type="parTrans" cxnId="{961BFA95-25FF-45D0-9300-65BC7B81FCEA}">
      <dgm:prSet/>
      <dgm:spPr/>
      <dgm:t>
        <a:bodyPr/>
        <a:lstStyle/>
        <a:p>
          <a:endParaRPr lang="en-US"/>
        </a:p>
      </dgm:t>
    </dgm:pt>
    <dgm:pt modelId="{AA4FCB20-C829-4988-8D87-525DDD22C65C}" type="sibTrans" cxnId="{961BFA95-25FF-45D0-9300-65BC7B81FCEA}">
      <dgm:prSet/>
      <dgm:spPr/>
      <dgm:t>
        <a:bodyPr/>
        <a:lstStyle/>
        <a:p>
          <a:endParaRPr lang="en-US"/>
        </a:p>
      </dgm:t>
    </dgm:pt>
    <dgm:pt modelId="{6731FDD4-91C2-458E-99FD-CFDF5F9EAACA}">
      <dgm:prSet phldrT="[Text]" custT="1"/>
      <dgm:spPr/>
      <dgm:t>
        <a:bodyPr/>
        <a:lstStyle/>
        <a:p>
          <a:r>
            <a:rPr lang="en-US" sz="2000" dirty="0">
              <a:solidFill>
                <a:srgbClr val="3B3C3B"/>
              </a:solidFill>
            </a:rPr>
            <a:t>Read CSV</a:t>
          </a:r>
        </a:p>
      </dgm:t>
    </dgm:pt>
    <dgm:pt modelId="{52EE1AB1-7461-484A-A5AC-0F742C112739}" type="parTrans" cxnId="{0A59E82C-DBC9-414D-BAD1-E5063C14A1F4}">
      <dgm:prSet/>
      <dgm:spPr/>
      <dgm:t>
        <a:bodyPr/>
        <a:lstStyle/>
        <a:p>
          <a:endParaRPr lang="en-US"/>
        </a:p>
      </dgm:t>
    </dgm:pt>
    <dgm:pt modelId="{2C5ED96B-DEE7-486C-889A-C8D6178F4DCB}" type="sibTrans" cxnId="{0A59E82C-DBC9-414D-BAD1-E5063C14A1F4}">
      <dgm:prSet/>
      <dgm:spPr/>
      <dgm:t>
        <a:bodyPr/>
        <a:lstStyle/>
        <a:p>
          <a:endParaRPr lang="en-US"/>
        </a:p>
      </dgm:t>
    </dgm:pt>
    <dgm:pt modelId="{538B747F-00FF-4C13-9216-E7F13BBF1A0A}">
      <dgm:prSet phldrT="[Text]" custT="1"/>
      <dgm:spPr/>
      <dgm:t>
        <a:bodyPr/>
        <a:lstStyle/>
        <a:p>
          <a:r>
            <a:rPr lang="en-US" sz="2000" dirty="0">
              <a:solidFill>
                <a:srgbClr val="3B3C3B"/>
              </a:solidFill>
            </a:rPr>
            <a:t>Create a list</a:t>
          </a:r>
        </a:p>
      </dgm:t>
    </dgm:pt>
    <dgm:pt modelId="{065F88E2-8D8D-4D5F-A777-6A331C6AA67F}" type="parTrans" cxnId="{F81D1476-6824-4D2D-A778-C5CC685C5417}">
      <dgm:prSet/>
      <dgm:spPr/>
      <dgm:t>
        <a:bodyPr/>
        <a:lstStyle/>
        <a:p>
          <a:endParaRPr lang="en-US"/>
        </a:p>
      </dgm:t>
    </dgm:pt>
    <dgm:pt modelId="{4CE3B39A-E2F9-4947-9E06-809D2D2B3335}" type="sibTrans" cxnId="{F81D1476-6824-4D2D-A778-C5CC685C5417}">
      <dgm:prSet/>
      <dgm:spPr/>
      <dgm:t>
        <a:bodyPr/>
        <a:lstStyle/>
        <a:p>
          <a:endParaRPr lang="en-US"/>
        </a:p>
      </dgm:t>
    </dgm:pt>
    <dgm:pt modelId="{4917C9C4-467C-48CB-B233-0FD59EF5659E}">
      <dgm:prSet phldrT="[Text]" custT="1"/>
      <dgm:spPr/>
      <dgm:t>
        <a:bodyPr/>
        <a:lstStyle/>
        <a:p>
          <a:r>
            <a:rPr lang="en-US" sz="2000" dirty="0">
              <a:solidFill>
                <a:srgbClr val="3B3C3B"/>
              </a:solidFill>
            </a:rPr>
            <a:t>Convert list into CSV.</a:t>
          </a:r>
        </a:p>
      </dgm:t>
    </dgm:pt>
    <dgm:pt modelId="{FB74463A-0F21-4868-B482-3F66308A12C3}" type="parTrans" cxnId="{09EAF1C6-BE3F-44A3-ACF7-BDA0B46D8429}">
      <dgm:prSet/>
      <dgm:spPr/>
      <dgm:t>
        <a:bodyPr/>
        <a:lstStyle/>
        <a:p>
          <a:endParaRPr lang="en-US"/>
        </a:p>
      </dgm:t>
    </dgm:pt>
    <dgm:pt modelId="{6607D5AC-FC2A-4B87-8784-156DC13CEFAE}" type="sibTrans" cxnId="{09EAF1C6-BE3F-44A3-ACF7-BDA0B46D8429}">
      <dgm:prSet/>
      <dgm:spPr/>
      <dgm:t>
        <a:bodyPr/>
        <a:lstStyle/>
        <a:p>
          <a:endParaRPr lang="en-US"/>
        </a:p>
      </dgm:t>
    </dgm:pt>
    <dgm:pt modelId="{A407D674-6D4F-4F09-A7CF-BACE0450F76F}">
      <dgm:prSet phldrT="[Text]" custT="1"/>
      <dgm:spPr/>
      <dgm:t>
        <a:bodyPr/>
        <a:lstStyle/>
        <a:p>
          <a:r>
            <a:rPr lang="en-US" sz="2000" dirty="0">
              <a:solidFill>
                <a:srgbClr val="3B3C3B"/>
              </a:solidFill>
            </a:rPr>
            <a:t>Reverse Geocode</a:t>
          </a:r>
        </a:p>
      </dgm:t>
    </dgm:pt>
    <dgm:pt modelId="{11D8BED9-A798-4F00-B809-536DA9973F66}" type="parTrans" cxnId="{9CC411CE-FA37-405A-A8C2-453CD607ECC6}">
      <dgm:prSet/>
      <dgm:spPr/>
      <dgm:t>
        <a:bodyPr/>
        <a:lstStyle/>
        <a:p>
          <a:endParaRPr lang="en-US"/>
        </a:p>
      </dgm:t>
    </dgm:pt>
    <dgm:pt modelId="{C5488C53-A9F9-42C7-8447-BED2F8729520}" type="sibTrans" cxnId="{9CC411CE-FA37-405A-A8C2-453CD607ECC6}">
      <dgm:prSet/>
      <dgm:spPr/>
      <dgm:t>
        <a:bodyPr/>
        <a:lstStyle/>
        <a:p>
          <a:endParaRPr lang="en-US"/>
        </a:p>
      </dgm:t>
    </dgm:pt>
    <dgm:pt modelId="{AEBC1790-807A-44EC-BB03-83DF6F30FD2A}">
      <dgm:prSet phldrT="[Text]"/>
      <dgm:spPr/>
      <dgm:t>
        <a:bodyPr/>
        <a:lstStyle/>
        <a:p>
          <a:r>
            <a:rPr lang="en-US" dirty="0"/>
            <a:t>Use X-Y coordinates to get zip code.</a:t>
          </a:r>
        </a:p>
      </dgm:t>
    </dgm:pt>
    <dgm:pt modelId="{FF297BE5-4678-4CC2-B19D-7F5BB3C6790D}" type="parTrans" cxnId="{0CC2A961-7FD9-4F8C-8FE7-E1CA40A0956D}">
      <dgm:prSet/>
      <dgm:spPr/>
      <dgm:t>
        <a:bodyPr/>
        <a:lstStyle/>
        <a:p>
          <a:endParaRPr lang="en-US"/>
        </a:p>
      </dgm:t>
    </dgm:pt>
    <dgm:pt modelId="{458E78AD-5EE8-4484-BBB3-DF29DA57EF7D}" type="sibTrans" cxnId="{0CC2A961-7FD9-4F8C-8FE7-E1CA40A0956D}">
      <dgm:prSet/>
      <dgm:spPr/>
      <dgm:t>
        <a:bodyPr/>
        <a:lstStyle/>
        <a:p>
          <a:endParaRPr lang="en-US"/>
        </a:p>
      </dgm:t>
    </dgm:pt>
    <dgm:pt modelId="{518BE0E2-3C8B-4977-8DFA-55B4897B2F72}">
      <dgm:prSet phldrT="[Text]"/>
      <dgm:spPr/>
      <dgm:t>
        <a:bodyPr/>
        <a:lstStyle/>
        <a:p>
          <a:r>
            <a:rPr lang="en-US" dirty="0"/>
            <a:t>Append zip code onto list</a:t>
          </a:r>
        </a:p>
      </dgm:t>
    </dgm:pt>
    <dgm:pt modelId="{232F1F77-00B0-4DFE-AEBE-D8931435A7D5}" type="parTrans" cxnId="{8D46D3F8-6920-4516-B06D-44754685F918}">
      <dgm:prSet/>
      <dgm:spPr/>
      <dgm:t>
        <a:bodyPr/>
        <a:lstStyle/>
        <a:p>
          <a:endParaRPr lang="en-US"/>
        </a:p>
      </dgm:t>
    </dgm:pt>
    <dgm:pt modelId="{D7913027-E94C-46C1-B3AB-486DB8EB7054}" type="sibTrans" cxnId="{8D46D3F8-6920-4516-B06D-44754685F918}">
      <dgm:prSet/>
      <dgm:spPr/>
      <dgm:t>
        <a:bodyPr/>
        <a:lstStyle/>
        <a:p>
          <a:endParaRPr lang="en-US"/>
        </a:p>
      </dgm:t>
    </dgm:pt>
    <dgm:pt modelId="{5A43B2AB-9400-4C9E-BA22-49DFBC140910}" type="pres">
      <dgm:prSet presAssocID="{E19B6CF1-FA1F-410B-9A22-7062EBB04F26}" presName="Name0" presStyleCnt="0">
        <dgm:presLayoutVars>
          <dgm:dir/>
          <dgm:animLvl val="lvl"/>
          <dgm:resizeHandles val="exact"/>
        </dgm:presLayoutVars>
      </dgm:prSet>
      <dgm:spPr/>
    </dgm:pt>
    <dgm:pt modelId="{A0108621-105A-4920-9EB9-B470B4D0C418}" type="pres">
      <dgm:prSet presAssocID="{4917C9C4-467C-48CB-B233-0FD59EF5659E}" presName="boxAndChildren" presStyleCnt="0"/>
      <dgm:spPr/>
    </dgm:pt>
    <dgm:pt modelId="{3E7944FB-F89D-44E9-B74B-06EA4D3733E9}" type="pres">
      <dgm:prSet presAssocID="{4917C9C4-467C-48CB-B233-0FD59EF5659E}" presName="parentTextBox" presStyleLbl="node1" presStyleIdx="0" presStyleCnt="5"/>
      <dgm:spPr/>
    </dgm:pt>
    <dgm:pt modelId="{C1A7A8EE-883C-44FA-9617-6D67144C5EC9}" type="pres">
      <dgm:prSet presAssocID="{C5488C53-A9F9-42C7-8447-BED2F8729520}" presName="sp" presStyleCnt="0"/>
      <dgm:spPr/>
    </dgm:pt>
    <dgm:pt modelId="{8ED952C0-2743-41A3-8264-DB0FBD08FE2D}" type="pres">
      <dgm:prSet presAssocID="{A407D674-6D4F-4F09-A7CF-BACE0450F76F}" presName="arrowAndChildren" presStyleCnt="0"/>
      <dgm:spPr/>
    </dgm:pt>
    <dgm:pt modelId="{B648E792-1B82-4D51-B19C-6BA836C8D29D}" type="pres">
      <dgm:prSet presAssocID="{A407D674-6D4F-4F09-A7CF-BACE0450F76F}" presName="parentTextArrow" presStyleLbl="node1" presStyleIdx="0" presStyleCnt="5"/>
      <dgm:spPr/>
    </dgm:pt>
    <dgm:pt modelId="{C7B10B56-CDA4-4FE3-9880-29E1BD5E6263}" type="pres">
      <dgm:prSet presAssocID="{A407D674-6D4F-4F09-A7CF-BACE0450F76F}" presName="arrow" presStyleLbl="node1" presStyleIdx="1" presStyleCnt="5"/>
      <dgm:spPr/>
    </dgm:pt>
    <dgm:pt modelId="{44B83B85-CB66-49BF-9B97-322AF6850EF1}" type="pres">
      <dgm:prSet presAssocID="{A407D674-6D4F-4F09-A7CF-BACE0450F76F}" presName="descendantArrow" presStyleCnt="0"/>
      <dgm:spPr/>
    </dgm:pt>
    <dgm:pt modelId="{0BB43F8D-4C1F-40D9-8314-E96C352037FE}" type="pres">
      <dgm:prSet presAssocID="{AEBC1790-807A-44EC-BB03-83DF6F30FD2A}" presName="childTextArrow" presStyleLbl="fgAccFollowNode1" presStyleIdx="0" presStyleCnt="2">
        <dgm:presLayoutVars>
          <dgm:bulletEnabled val="1"/>
        </dgm:presLayoutVars>
      </dgm:prSet>
      <dgm:spPr/>
    </dgm:pt>
    <dgm:pt modelId="{C838B013-A553-4478-B8E8-FCF79AE62F25}" type="pres">
      <dgm:prSet presAssocID="{518BE0E2-3C8B-4977-8DFA-55B4897B2F72}" presName="childTextArrow" presStyleLbl="fgAccFollowNode1" presStyleIdx="1" presStyleCnt="2">
        <dgm:presLayoutVars>
          <dgm:bulletEnabled val="1"/>
        </dgm:presLayoutVars>
      </dgm:prSet>
      <dgm:spPr/>
    </dgm:pt>
    <dgm:pt modelId="{067747C2-D8FF-42EC-A9E4-5323002B5642}" type="pres">
      <dgm:prSet presAssocID="{4CE3B39A-E2F9-4947-9E06-809D2D2B3335}" presName="sp" presStyleCnt="0"/>
      <dgm:spPr/>
    </dgm:pt>
    <dgm:pt modelId="{4A32D880-39CD-4AE9-B6C6-DC2A2861A351}" type="pres">
      <dgm:prSet presAssocID="{538B747F-00FF-4C13-9216-E7F13BBF1A0A}" presName="arrowAndChildren" presStyleCnt="0"/>
      <dgm:spPr/>
    </dgm:pt>
    <dgm:pt modelId="{33FD35E3-7F3E-4BB4-889D-5008A844E815}" type="pres">
      <dgm:prSet presAssocID="{538B747F-00FF-4C13-9216-E7F13BBF1A0A}" presName="parentTextArrow" presStyleLbl="node1" presStyleIdx="2" presStyleCnt="5"/>
      <dgm:spPr/>
    </dgm:pt>
    <dgm:pt modelId="{6AABEF12-881D-4DE2-8DF3-8DB0B0864247}" type="pres">
      <dgm:prSet presAssocID="{2C5ED96B-DEE7-486C-889A-C8D6178F4DCB}" presName="sp" presStyleCnt="0"/>
      <dgm:spPr/>
    </dgm:pt>
    <dgm:pt modelId="{EC356064-12D5-4BF1-B389-75A3B73CFE9B}" type="pres">
      <dgm:prSet presAssocID="{6731FDD4-91C2-458E-99FD-CFDF5F9EAACA}" presName="arrowAndChildren" presStyleCnt="0"/>
      <dgm:spPr/>
    </dgm:pt>
    <dgm:pt modelId="{FD0030C4-2194-44B3-A8C4-ADC4B7F697C8}" type="pres">
      <dgm:prSet presAssocID="{6731FDD4-91C2-458E-99FD-CFDF5F9EAACA}" presName="parentTextArrow" presStyleLbl="node1" presStyleIdx="3" presStyleCnt="5"/>
      <dgm:spPr/>
    </dgm:pt>
    <dgm:pt modelId="{2A5A7DD0-05E7-4F4A-9E8D-20067873AB0A}" type="pres">
      <dgm:prSet presAssocID="{AA4FCB20-C829-4988-8D87-525DDD22C65C}" presName="sp" presStyleCnt="0"/>
      <dgm:spPr/>
    </dgm:pt>
    <dgm:pt modelId="{91585382-4526-426D-B099-296FDD80BDBB}" type="pres">
      <dgm:prSet presAssocID="{4FFB7AA9-4142-4CE2-82A6-E92A74D09302}" presName="arrowAndChildren" presStyleCnt="0"/>
      <dgm:spPr/>
    </dgm:pt>
    <dgm:pt modelId="{439BD211-B42A-4152-9B30-6E3891874B00}" type="pres">
      <dgm:prSet presAssocID="{4FFB7AA9-4142-4CE2-82A6-E92A74D09302}" presName="parentTextArrow" presStyleLbl="node1" presStyleIdx="4" presStyleCnt="5"/>
      <dgm:spPr/>
    </dgm:pt>
  </dgm:ptLst>
  <dgm:cxnLst>
    <dgm:cxn modelId="{C432DF07-FC3A-48F4-B41C-F7A4A840DA4C}" type="presOf" srcId="{4FFB7AA9-4142-4CE2-82A6-E92A74D09302}" destId="{439BD211-B42A-4152-9B30-6E3891874B00}" srcOrd="0" destOrd="0" presId="urn:microsoft.com/office/officeart/2005/8/layout/process4"/>
    <dgm:cxn modelId="{0A59E82C-DBC9-414D-BAD1-E5063C14A1F4}" srcId="{E19B6CF1-FA1F-410B-9A22-7062EBB04F26}" destId="{6731FDD4-91C2-458E-99FD-CFDF5F9EAACA}" srcOrd="1" destOrd="0" parTransId="{52EE1AB1-7461-484A-A5AC-0F742C112739}" sibTransId="{2C5ED96B-DEE7-486C-889A-C8D6178F4DCB}"/>
    <dgm:cxn modelId="{0CC2A961-7FD9-4F8C-8FE7-E1CA40A0956D}" srcId="{A407D674-6D4F-4F09-A7CF-BACE0450F76F}" destId="{AEBC1790-807A-44EC-BB03-83DF6F30FD2A}" srcOrd="0" destOrd="0" parTransId="{FF297BE5-4678-4CC2-B19D-7F5BB3C6790D}" sibTransId="{458E78AD-5EE8-4484-BBB3-DF29DA57EF7D}"/>
    <dgm:cxn modelId="{BF839D52-C933-446E-A58B-7CD607058265}" type="presOf" srcId="{E19B6CF1-FA1F-410B-9A22-7062EBB04F26}" destId="{5A43B2AB-9400-4C9E-BA22-49DFBC140910}" srcOrd="0" destOrd="0" presId="urn:microsoft.com/office/officeart/2005/8/layout/process4"/>
    <dgm:cxn modelId="{F81D1476-6824-4D2D-A778-C5CC685C5417}" srcId="{E19B6CF1-FA1F-410B-9A22-7062EBB04F26}" destId="{538B747F-00FF-4C13-9216-E7F13BBF1A0A}" srcOrd="2" destOrd="0" parTransId="{065F88E2-8D8D-4D5F-A777-6A331C6AA67F}" sibTransId="{4CE3B39A-E2F9-4947-9E06-809D2D2B3335}"/>
    <dgm:cxn modelId="{BA7DF785-F3CD-4D38-AC48-9127EF240D9E}" type="presOf" srcId="{6731FDD4-91C2-458E-99FD-CFDF5F9EAACA}" destId="{FD0030C4-2194-44B3-A8C4-ADC4B7F697C8}" srcOrd="0" destOrd="0" presId="urn:microsoft.com/office/officeart/2005/8/layout/process4"/>
    <dgm:cxn modelId="{38F8F286-FFA8-4A8F-A83B-47CB4FEED3B6}" type="presOf" srcId="{4917C9C4-467C-48CB-B233-0FD59EF5659E}" destId="{3E7944FB-F89D-44E9-B74B-06EA4D3733E9}" srcOrd="0" destOrd="0" presId="urn:microsoft.com/office/officeart/2005/8/layout/process4"/>
    <dgm:cxn modelId="{A6D43395-AE03-4EFA-AF3F-FE21D956D75C}" type="presOf" srcId="{AEBC1790-807A-44EC-BB03-83DF6F30FD2A}" destId="{0BB43F8D-4C1F-40D9-8314-E96C352037FE}" srcOrd="0" destOrd="0" presId="urn:microsoft.com/office/officeart/2005/8/layout/process4"/>
    <dgm:cxn modelId="{961BFA95-25FF-45D0-9300-65BC7B81FCEA}" srcId="{E19B6CF1-FA1F-410B-9A22-7062EBB04F26}" destId="{4FFB7AA9-4142-4CE2-82A6-E92A74D09302}" srcOrd="0" destOrd="0" parTransId="{986EC509-AD10-423C-8F99-DE84669BBEE0}" sibTransId="{AA4FCB20-C829-4988-8D87-525DDD22C65C}"/>
    <dgm:cxn modelId="{09EAF1C6-BE3F-44A3-ACF7-BDA0B46D8429}" srcId="{E19B6CF1-FA1F-410B-9A22-7062EBB04F26}" destId="{4917C9C4-467C-48CB-B233-0FD59EF5659E}" srcOrd="4" destOrd="0" parTransId="{FB74463A-0F21-4868-B482-3F66308A12C3}" sibTransId="{6607D5AC-FC2A-4B87-8784-156DC13CEFAE}"/>
    <dgm:cxn modelId="{27AF9CC7-6BAF-4C56-823D-C8AAF3C9531A}" type="presOf" srcId="{538B747F-00FF-4C13-9216-E7F13BBF1A0A}" destId="{33FD35E3-7F3E-4BB4-889D-5008A844E815}" srcOrd="0" destOrd="0" presId="urn:microsoft.com/office/officeart/2005/8/layout/process4"/>
    <dgm:cxn modelId="{9CC411CE-FA37-405A-A8C2-453CD607ECC6}" srcId="{E19B6CF1-FA1F-410B-9A22-7062EBB04F26}" destId="{A407D674-6D4F-4F09-A7CF-BACE0450F76F}" srcOrd="3" destOrd="0" parTransId="{11D8BED9-A798-4F00-B809-536DA9973F66}" sibTransId="{C5488C53-A9F9-42C7-8447-BED2F8729520}"/>
    <dgm:cxn modelId="{F99397DE-1EEA-491B-8772-D445A86EAACF}" type="presOf" srcId="{518BE0E2-3C8B-4977-8DFA-55B4897B2F72}" destId="{C838B013-A553-4478-B8E8-FCF79AE62F25}" srcOrd="0" destOrd="0" presId="urn:microsoft.com/office/officeart/2005/8/layout/process4"/>
    <dgm:cxn modelId="{F1B468E8-AD6F-4D8A-90BB-277F909C9F2B}" type="presOf" srcId="{A407D674-6D4F-4F09-A7CF-BACE0450F76F}" destId="{C7B10B56-CDA4-4FE3-9880-29E1BD5E6263}" srcOrd="1" destOrd="0" presId="urn:microsoft.com/office/officeart/2005/8/layout/process4"/>
    <dgm:cxn modelId="{0EBA27EB-0D4E-44B2-81C3-735445A08D1B}" type="presOf" srcId="{A407D674-6D4F-4F09-A7CF-BACE0450F76F}" destId="{B648E792-1B82-4D51-B19C-6BA836C8D29D}" srcOrd="0" destOrd="0" presId="urn:microsoft.com/office/officeart/2005/8/layout/process4"/>
    <dgm:cxn modelId="{8D46D3F8-6920-4516-B06D-44754685F918}" srcId="{A407D674-6D4F-4F09-A7CF-BACE0450F76F}" destId="{518BE0E2-3C8B-4977-8DFA-55B4897B2F72}" srcOrd="1" destOrd="0" parTransId="{232F1F77-00B0-4DFE-AEBE-D8931435A7D5}" sibTransId="{D7913027-E94C-46C1-B3AB-486DB8EB7054}"/>
    <dgm:cxn modelId="{376FE694-8909-4B0F-9DB5-4BEDAA9D313B}" type="presParOf" srcId="{5A43B2AB-9400-4C9E-BA22-49DFBC140910}" destId="{A0108621-105A-4920-9EB9-B470B4D0C418}" srcOrd="0" destOrd="0" presId="urn:microsoft.com/office/officeart/2005/8/layout/process4"/>
    <dgm:cxn modelId="{DC39E990-E599-44A0-B086-45126C5CDF9A}" type="presParOf" srcId="{A0108621-105A-4920-9EB9-B470B4D0C418}" destId="{3E7944FB-F89D-44E9-B74B-06EA4D3733E9}" srcOrd="0" destOrd="0" presId="urn:microsoft.com/office/officeart/2005/8/layout/process4"/>
    <dgm:cxn modelId="{7527A1CB-B0FC-48A4-9422-7CA492D69740}" type="presParOf" srcId="{5A43B2AB-9400-4C9E-BA22-49DFBC140910}" destId="{C1A7A8EE-883C-44FA-9617-6D67144C5EC9}" srcOrd="1" destOrd="0" presId="urn:microsoft.com/office/officeart/2005/8/layout/process4"/>
    <dgm:cxn modelId="{F3B72580-EFBF-49B3-AB03-ECE236DB895D}" type="presParOf" srcId="{5A43B2AB-9400-4C9E-BA22-49DFBC140910}" destId="{8ED952C0-2743-41A3-8264-DB0FBD08FE2D}" srcOrd="2" destOrd="0" presId="urn:microsoft.com/office/officeart/2005/8/layout/process4"/>
    <dgm:cxn modelId="{4040C5F9-A4AD-49D4-BA4C-8C31418AAA05}" type="presParOf" srcId="{8ED952C0-2743-41A3-8264-DB0FBD08FE2D}" destId="{B648E792-1B82-4D51-B19C-6BA836C8D29D}" srcOrd="0" destOrd="0" presId="urn:microsoft.com/office/officeart/2005/8/layout/process4"/>
    <dgm:cxn modelId="{23AE1369-4771-41EC-A695-79F0B8C510CD}" type="presParOf" srcId="{8ED952C0-2743-41A3-8264-DB0FBD08FE2D}" destId="{C7B10B56-CDA4-4FE3-9880-29E1BD5E6263}" srcOrd="1" destOrd="0" presId="urn:microsoft.com/office/officeart/2005/8/layout/process4"/>
    <dgm:cxn modelId="{BA34F7A8-A5B5-49AC-BF3E-E03B158C34D3}" type="presParOf" srcId="{8ED952C0-2743-41A3-8264-DB0FBD08FE2D}" destId="{44B83B85-CB66-49BF-9B97-322AF6850EF1}" srcOrd="2" destOrd="0" presId="urn:microsoft.com/office/officeart/2005/8/layout/process4"/>
    <dgm:cxn modelId="{A41B275E-5F3D-49C5-BF64-5FF233CA7D64}" type="presParOf" srcId="{44B83B85-CB66-49BF-9B97-322AF6850EF1}" destId="{0BB43F8D-4C1F-40D9-8314-E96C352037FE}" srcOrd="0" destOrd="0" presId="urn:microsoft.com/office/officeart/2005/8/layout/process4"/>
    <dgm:cxn modelId="{21F1D9D6-9C75-4AA4-92BB-7432402DD475}" type="presParOf" srcId="{44B83B85-CB66-49BF-9B97-322AF6850EF1}" destId="{C838B013-A553-4478-B8E8-FCF79AE62F25}" srcOrd="1" destOrd="0" presId="urn:microsoft.com/office/officeart/2005/8/layout/process4"/>
    <dgm:cxn modelId="{D965DE1E-DDC8-4ED7-AC5D-C062DC6E5E4F}" type="presParOf" srcId="{5A43B2AB-9400-4C9E-BA22-49DFBC140910}" destId="{067747C2-D8FF-42EC-A9E4-5323002B5642}" srcOrd="3" destOrd="0" presId="urn:microsoft.com/office/officeart/2005/8/layout/process4"/>
    <dgm:cxn modelId="{884D8AA6-1593-465E-9C76-48D4A853D3AA}" type="presParOf" srcId="{5A43B2AB-9400-4C9E-BA22-49DFBC140910}" destId="{4A32D880-39CD-4AE9-B6C6-DC2A2861A351}" srcOrd="4" destOrd="0" presId="urn:microsoft.com/office/officeart/2005/8/layout/process4"/>
    <dgm:cxn modelId="{4E3EE0D4-CC92-4BD7-B89F-F4C7AA11CA14}" type="presParOf" srcId="{4A32D880-39CD-4AE9-B6C6-DC2A2861A351}" destId="{33FD35E3-7F3E-4BB4-889D-5008A844E815}" srcOrd="0" destOrd="0" presId="urn:microsoft.com/office/officeart/2005/8/layout/process4"/>
    <dgm:cxn modelId="{21A2D05C-6E2D-4F12-B749-485C83931844}" type="presParOf" srcId="{5A43B2AB-9400-4C9E-BA22-49DFBC140910}" destId="{6AABEF12-881D-4DE2-8DF3-8DB0B0864247}" srcOrd="5" destOrd="0" presId="urn:microsoft.com/office/officeart/2005/8/layout/process4"/>
    <dgm:cxn modelId="{768DBB3D-81AB-440E-8191-0ED1E0A3252F}" type="presParOf" srcId="{5A43B2AB-9400-4C9E-BA22-49DFBC140910}" destId="{EC356064-12D5-4BF1-B389-75A3B73CFE9B}" srcOrd="6" destOrd="0" presId="urn:microsoft.com/office/officeart/2005/8/layout/process4"/>
    <dgm:cxn modelId="{4BA2A181-9965-48B2-9213-7A22D11E20E6}" type="presParOf" srcId="{EC356064-12D5-4BF1-B389-75A3B73CFE9B}" destId="{FD0030C4-2194-44B3-A8C4-ADC4B7F697C8}" srcOrd="0" destOrd="0" presId="urn:microsoft.com/office/officeart/2005/8/layout/process4"/>
    <dgm:cxn modelId="{B11752D4-41CE-4AE4-9442-6ED03E00B9A0}" type="presParOf" srcId="{5A43B2AB-9400-4C9E-BA22-49DFBC140910}" destId="{2A5A7DD0-05E7-4F4A-9E8D-20067873AB0A}" srcOrd="7" destOrd="0" presId="urn:microsoft.com/office/officeart/2005/8/layout/process4"/>
    <dgm:cxn modelId="{9C679F87-CC9A-483C-AF1A-4F79F8CC892B}" type="presParOf" srcId="{5A43B2AB-9400-4C9E-BA22-49DFBC140910}" destId="{91585382-4526-426D-B099-296FDD80BDBB}" srcOrd="8" destOrd="0" presId="urn:microsoft.com/office/officeart/2005/8/layout/process4"/>
    <dgm:cxn modelId="{45D366BA-6ED2-4939-A13A-7B3E1EFEAC51}" type="presParOf" srcId="{91585382-4526-426D-B099-296FDD80BDBB}" destId="{439BD211-B42A-4152-9B30-6E3891874B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721CDE-53A2-45E7-A8FB-BD71085DC0E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BE166D-0554-4D6B-8872-4D7D959F7032}">
      <dgm:prSet phldrT="[Text]"/>
      <dgm:spPr/>
      <dgm:t>
        <a:bodyPr/>
        <a:lstStyle/>
        <a:p>
          <a:r>
            <a:rPr lang="en-US" dirty="0">
              <a:solidFill>
                <a:srgbClr val="3B3C3B"/>
              </a:solidFill>
            </a:rPr>
            <a:t>Analyze Data</a:t>
          </a:r>
        </a:p>
      </dgm:t>
    </dgm:pt>
    <dgm:pt modelId="{4C1220DB-6598-4FA8-BF59-A357627E5DB6}" type="parTrans" cxnId="{D1D42D59-DDF7-46AA-8E15-3A0916A54FB9}">
      <dgm:prSet/>
      <dgm:spPr/>
      <dgm:t>
        <a:bodyPr/>
        <a:lstStyle/>
        <a:p>
          <a:endParaRPr lang="en-US"/>
        </a:p>
      </dgm:t>
    </dgm:pt>
    <dgm:pt modelId="{7AE7B72A-0058-4B65-8C85-B59BE8C43621}" type="sibTrans" cxnId="{D1D42D59-DDF7-46AA-8E15-3A0916A54FB9}">
      <dgm:prSet/>
      <dgm:spPr/>
      <dgm:t>
        <a:bodyPr/>
        <a:lstStyle/>
        <a:p>
          <a:endParaRPr lang="en-US"/>
        </a:p>
      </dgm:t>
    </dgm:pt>
    <dgm:pt modelId="{21A691E5-C6B0-4975-889C-B157ECB01CAA}">
      <dgm:prSet phldrT="[Text]"/>
      <dgm:spPr/>
      <dgm:t>
        <a:bodyPr/>
        <a:lstStyle/>
        <a:p>
          <a:r>
            <a:rPr lang="en-US" dirty="0">
              <a:solidFill>
                <a:srgbClr val="3B3C3B"/>
              </a:solidFill>
            </a:rPr>
            <a:t>Use Spread Sheet Commands</a:t>
          </a:r>
        </a:p>
      </dgm:t>
    </dgm:pt>
    <dgm:pt modelId="{97C9AF84-EE63-4967-82C2-FAC807688C38}" type="parTrans" cxnId="{67FCBD48-F2E2-47C2-AFAA-AC46C1525AF0}">
      <dgm:prSet/>
      <dgm:spPr/>
      <dgm:t>
        <a:bodyPr/>
        <a:lstStyle/>
        <a:p>
          <a:endParaRPr lang="en-US"/>
        </a:p>
      </dgm:t>
    </dgm:pt>
    <dgm:pt modelId="{892703F9-3A23-4D9A-8A81-3D8890C43A32}" type="sibTrans" cxnId="{67FCBD48-F2E2-47C2-AFAA-AC46C1525AF0}">
      <dgm:prSet/>
      <dgm:spPr/>
      <dgm:t>
        <a:bodyPr/>
        <a:lstStyle/>
        <a:p>
          <a:endParaRPr lang="en-US"/>
        </a:p>
      </dgm:t>
    </dgm:pt>
    <dgm:pt modelId="{81AF2B50-9B80-4434-98E2-2EFFE3257C21}">
      <dgm:prSet phldrT="[Text]"/>
      <dgm:spPr/>
      <dgm:t>
        <a:bodyPr/>
        <a:lstStyle/>
        <a:p>
          <a:r>
            <a:rPr lang="en-US" dirty="0">
              <a:solidFill>
                <a:srgbClr val="3B3C3B"/>
              </a:solidFill>
            </a:rPr>
            <a:t>Provide Visualization Through Tableau:</a:t>
          </a:r>
        </a:p>
      </dgm:t>
    </dgm:pt>
    <dgm:pt modelId="{A3F35F53-DE1D-4E3D-BC42-BBE0D35EFBBC}" type="parTrans" cxnId="{EF14B8A2-00CB-42BA-B957-C6834DA03B31}">
      <dgm:prSet/>
      <dgm:spPr/>
      <dgm:t>
        <a:bodyPr/>
        <a:lstStyle/>
        <a:p>
          <a:endParaRPr lang="en-US"/>
        </a:p>
      </dgm:t>
    </dgm:pt>
    <dgm:pt modelId="{ED9FFBE4-737E-4EA3-BB09-E802EE55BB37}" type="sibTrans" cxnId="{EF14B8A2-00CB-42BA-B957-C6834DA03B31}">
      <dgm:prSet/>
      <dgm:spPr/>
      <dgm:t>
        <a:bodyPr/>
        <a:lstStyle/>
        <a:p>
          <a:endParaRPr lang="en-US"/>
        </a:p>
      </dgm:t>
    </dgm:pt>
    <dgm:pt modelId="{D51C2DF5-E3BC-4A40-A0EC-AEBD9E7F2006}">
      <dgm:prSet phldrT="[Text]"/>
      <dgm:spPr/>
      <dgm:t>
        <a:bodyPr/>
        <a:lstStyle/>
        <a:p>
          <a:r>
            <a:rPr lang="en-US" dirty="0"/>
            <a:t>Zip Codes that produced the most dangerous drivers</a:t>
          </a:r>
        </a:p>
      </dgm:t>
    </dgm:pt>
    <dgm:pt modelId="{2AF2AC95-3133-478C-8EBB-AA8C4DD6283D}" type="parTrans" cxnId="{94BDC933-8F57-48C3-9BAC-00ABE5F8E2A4}">
      <dgm:prSet/>
      <dgm:spPr/>
      <dgm:t>
        <a:bodyPr/>
        <a:lstStyle/>
        <a:p>
          <a:endParaRPr lang="en-US"/>
        </a:p>
      </dgm:t>
    </dgm:pt>
    <dgm:pt modelId="{98699E4E-BF0A-4575-985B-6E96CC6206D9}" type="sibTrans" cxnId="{94BDC933-8F57-48C3-9BAC-00ABE5F8E2A4}">
      <dgm:prSet/>
      <dgm:spPr/>
      <dgm:t>
        <a:bodyPr/>
        <a:lstStyle/>
        <a:p>
          <a:endParaRPr lang="en-US"/>
        </a:p>
      </dgm:t>
    </dgm:pt>
    <dgm:pt modelId="{D656F6D9-5E58-4DE5-A506-FC7F44A0AAF7}">
      <dgm:prSet phldrT="[Text]"/>
      <dgm:spPr/>
      <dgm:t>
        <a:bodyPr/>
        <a:lstStyle/>
        <a:p>
          <a:r>
            <a:rPr lang="en-US" dirty="0"/>
            <a:t>Sequence of events were most common for crashes (within/outside community)</a:t>
          </a:r>
        </a:p>
      </dgm:t>
    </dgm:pt>
    <dgm:pt modelId="{3A90145F-33E9-4B55-B091-E7E557957E88}" type="parTrans" cxnId="{42F2C5B2-2079-403C-9626-DF742E404CC2}">
      <dgm:prSet/>
      <dgm:spPr/>
      <dgm:t>
        <a:bodyPr/>
        <a:lstStyle/>
        <a:p>
          <a:endParaRPr lang="en-US"/>
        </a:p>
      </dgm:t>
    </dgm:pt>
    <dgm:pt modelId="{9206A438-1AC5-452D-A7B4-CA4F0BB95A4D}" type="sibTrans" cxnId="{42F2C5B2-2079-403C-9626-DF742E404CC2}">
      <dgm:prSet/>
      <dgm:spPr/>
      <dgm:t>
        <a:bodyPr/>
        <a:lstStyle/>
        <a:p>
          <a:endParaRPr lang="en-US"/>
        </a:p>
      </dgm:t>
    </dgm:pt>
    <dgm:pt modelId="{6D51F199-7D85-4B31-A54F-D2CAC5F34E69}">
      <dgm:prSet phldrT="[Text]"/>
      <dgm:spPr/>
      <dgm:t>
        <a:bodyPr/>
        <a:lstStyle/>
        <a:p>
          <a:r>
            <a:rPr lang="en-US" dirty="0"/>
            <a:t>Compare zip codes to crash zip codes to categorize crashes within/outside community.</a:t>
          </a:r>
        </a:p>
      </dgm:t>
    </dgm:pt>
    <dgm:pt modelId="{223E377D-5707-4BB1-8F76-7A960DE8E5D2}" type="parTrans" cxnId="{8F993E72-B41B-489B-9919-E73E74A2FECD}">
      <dgm:prSet/>
      <dgm:spPr/>
      <dgm:t>
        <a:bodyPr/>
        <a:lstStyle/>
        <a:p>
          <a:endParaRPr lang="en-US"/>
        </a:p>
      </dgm:t>
    </dgm:pt>
    <dgm:pt modelId="{5A19BACE-A56C-42E5-8C9D-32133F9D89D0}" type="sibTrans" cxnId="{8F993E72-B41B-489B-9919-E73E74A2FECD}">
      <dgm:prSet/>
      <dgm:spPr/>
      <dgm:t>
        <a:bodyPr/>
        <a:lstStyle/>
        <a:p>
          <a:endParaRPr lang="en-US"/>
        </a:p>
      </dgm:t>
    </dgm:pt>
    <dgm:pt modelId="{FDAFA348-0F6A-43EB-9D7F-5689E5310564}">
      <dgm:prSet phldrT="[Text]"/>
      <dgm:spPr/>
      <dgm:t>
        <a:bodyPr/>
        <a:lstStyle/>
        <a:p>
          <a:r>
            <a:rPr lang="en-US" dirty="0"/>
            <a:t>Using variety of tools to help us perform most of our analysis on dataset.</a:t>
          </a:r>
        </a:p>
      </dgm:t>
    </dgm:pt>
    <dgm:pt modelId="{7B53B8C4-D0B2-4CAC-BA2F-B36E1C57DD5C}" type="parTrans" cxnId="{3BA9236F-5072-4C2A-9EC8-256FE9692D16}">
      <dgm:prSet/>
      <dgm:spPr/>
      <dgm:t>
        <a:bodyPr/>
        <a:lstStyle/>
        <a:p>
          <a:endParaRPr lang="en-US"/>
        </a:p>
      </dgm:t>
    </dgm:pt>
    <dgm:pt modelId="{CB589B6C-35EC-4932-B37A-0DC2E500C5E8}" type="sibTrans" cxnId="{3BA9236F-5072-4C2A-9EC8-256FE9692D16}">
      <dgm:prSet/>
      <dgm:spPr/>
      <dgm:t>
        <a:bodyPr/>
        <a:lstStyle/>
        <a:p>
          <a:endParaRPr lang="en-US"/>
        </a:p>
      </dgm:t>
    </dgm:pt>
    <dgm:pt modelId="{CC17BD53-25DD-49F9-BE9F-F7D6CE863FFA}" type="pres">
      <dgm:prSet presAssocID="{4C721CDE-53A2-45E7-A8FB-BD71085DC0EA}" presName="Name0" presStyleCnt="0">
        <dgm:presLayoutVars>
          <dgm:dir/>
          <dgm:animLvl val="lvl"/>
          <dgm:resizeHandles val="exact"/>
        </dgm:presLayoutVars>
      </dgm:prSet>
      <dgm:spPr/>
    </dgm:pt>
    <dgm:pt modelId="{41570AC7-A29B-4D5C-97CA-6A4C45935FBE}" type="pres">
      <dgm:prSet presAssocID="{50BE166D-0554-4D6B-8872-4D7D959F7032}" presName="composite" presStyleCnt="0"/>
      <dgm:spPr/>
    </dgm:pt>
    <dgm:pt modelId="{6B68A200-8754-48CA-9373-4DA924A34A46}" type="pres">
      <dgm:prSet presAssocID="{50BE166D-0554-4D6B-8872-4D7D959F703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026389-BCE1-4856-BA0B-07F0CE003856}" type="pres">
      <dgm:prSet presAssocID="{50BE166D-0554-4D6B-8872-4D7D959F7032}" presName="desTx" presStyleLbl="revTx" presStyleIdx="0" presStyleCnt="3">
        <dgm:presLayoutVars>
          <dgm:bulletEnabled val="1"/>
        </dgm:presLayoutVars>
      </dgm:prSet>
      <dgm:spPr/>
    </dgm:pt>
    <dgm:pt modelId="{735C274B-34C3-42E4-85D4-886A466D33B1}" type="pres">
      <dgm:prSet presAssocID="{7AE7B72A-0058-4B65-8C85-B59BE8C43621}" presName="space" presStyleCnt="0"/>
      <dgm:spPr/>
    </dgm:pt>
    <dgm:pt modelId="{3780E191-14C9-46CC-8D23-176A6213212E}" type="pres">
      <dgm:prSet presAssocID="{21A691E5-C6B0-4975-889C-B157ECB01CAA}" presName="composite" presStyleCnt="0"/>
      <dgm:spPr/>
    </dgm:pt>
    <dgm:pt modelId="{93613437-031D-4505-AF2C-24C55A0F8FDC}" type="pres">
      <dgm:prSet presAssocID="{21A691E5-C6B0-4975-889C-B157ECB01CA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DAFB981-B65C-487B-9639-40144E9BFFAA}" type="pres">
      <dgm:prSet presAssocID="{21A691E5-C6B0-4975-889C-B157ECB01CAA}" presName="desTx" presStyleLbl="revTx" presStyleIdx="1" presStyleCnt="3">
        <dgm:presLayoutVars>
          <dgm:bulletEnabled val="1"/>
        </dgm:presLayoutVars>
      </dgm:prSet>
      <dgm:spPr/>
    </dgm:pt>
    <dgm:pt modelId="{5C9AF83C-F076-43AE-9EEB-01D083672061}" type="pres">
      <dgm:prSet presAssocID="{892703F9-3A23-4D9A-8A81-3D8890C43A32}" presName="space" presStyleCnt="0"/>
      <dgm:spPr/>
    </dgm:pt>
    <dgm:pt modelId="{75A56613-B5E6-4315-91E0-6DB030DEED5D}" type="pres">
      <dgm:prSet presAssocID="{81AF2B50-9B80-4434-98E2-2EFFE3257C21}" presName="composite" presStyleCnt="0"/>
      <dgm:spPr/>
    </dgm:pt>
    <dgm:pt modelId="{29AEA02E-DC8F-4374-993D-383676F456A9}" type="pres">
      <dgm:prSet presAssocID="{81AF2B50-9B80-4434-98E2-2EFFE3257C21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1167154-E82A-4C2E-936C-350E062DD846}" type="pres">
      <dgm:prSet presAssocID="{81AF2B50-9B80-4434-98E2-2EFFE3257C21}" presName="desTx" presStyleLbl="revTx" presStyleIdx="2" presStyleCnt="3">
        <dgm:presLayoutVars>
          <dgm:bulletEnabled val="1"/>
        </dgm:presLayoutVars>
      </dgm:prSet>
      <dgm:spPr/>
    </dgm:pt>
  </dgm:ptLst>
  <dgm:cxnLst>
    <dgm:cxn modelId="{77AE3B23-5B9B-42A8-A157-92A9763EE6D1}" type="presOf" srcId="{D656F6D9-5E58-4DE5-A506-FC7F44A0AAF7}" destId="{A1167154-E82A-4C2E-936C-350E062DD846}" srcOrd="0" destOrd="1" presId="urn:microsoft.com/office/officeart/2005/8/layout/chevron1"/>
    <dgm:cxn modelId="{94BDC933-8F57-48C3-9BAC-00ABE5F8E2A4}" srcId="{81AF2B50-9B80-4434-98E2-2EFFE3257C21}" destId="{D51C2DF5-E3BC-4A40-A0EC-AEBD9E7F2006}" srcOrd="0" destOrd="0" parTransId="{2AF2AC95-3133-478C-8EBB-AA8C4DD6283D}" sibTransId="{98699E4E-BF0A-4575-985B-6E96CC6206D9}"/>
    <dgm:cxn modelId="{4ACFBE43-B440-4D6A-B9B8-9F99C58B3B59}" type="presOf" srcId="{81AF2B50-9B80-4434-98E2-2EFFE3257C21}" destId="{29AEA02E-DC8F-4374-993D-383676F456A9}" srcOrd="0" destOrd="0" presId="urn:microsoft.com/office/officeart/2005/8/layout/chevron1"/>
    <dgm:cxn modelId="{59165866-5826-4BBE-8EE3-E5A69DC8167C}" type="presOf" srcId="{6D51F199-7D85-4B31-A54F-D2CAC5F34E69}" destId="{4DAFB981-B65C-487B-9639-40144E9BFFAA}" srcOrd="0" destOrd="0" presId="urn:microsoft.com/office/officeart/2005/8/layout/chevron1"/>
    <dgm:cxn modelId="{67FCBD48-F2E2-47C2-AFAA-AC46C1525AF0}" srcId="{4C721CDE-53A2-45E7-A8FB-BD71085DC0EA}" destId="{21A691E5-C6B0-4975-889C-B157ECB01CAA}" srcOrd="1" destOrd="0" parTransId="{97C9AF84-EE63-4967-82C2-FAC807688C38}" sibTransId="{892703F9-3A23-4D9A-8A81-3D8890C43A32}"/>
    <dgm:cxn modelId="{1FD3996C-B141-4CB5-B662-8FB7F93E3D9B}" type="presOf" srcId="{FDAFA348-0F6A-43EB-9D7F-5689E5310564}" destId="{98026389-BCE1-4856-BA0B-07F0CE003856}" srcOrd="0" destOrd="0" presId="urn:microsoft.com/office/officeart/2005/8/layout/chevron1"/>
    <dgm:cxn modelId="{3BA9236F-5072-4C2A-9EC8-256FE9692D16}" srcId="{50BE166D-0554-4D6B-8872-4D7D959F7032}" destId="{FDAFA348-0F6A-43EB-9D7F-5689E5310564}" srcOrd="0" destOrd="0" parTransId="{7B53B8C4-D0B2-4CAC-BA2F-B36E1C57DD5C}" sibTransId="{CB589B6C-35EC-4932-B37A-0DC2E500C5E8}"/>
    <dgm:cxn modelId="{8F993E72-B41B-489B-9919-E73E74A2FECD}" srcId="{21A691E5-C6B0-4975-889C-B157ECB01CAA}" destId="{6D51F199-7D85-4B31-A54F-D2CAC5F34E69}" srcOrd="0" destOrd="0" parTransId="{223E377D-5707-4BB1-8F76-7A960DE8E5D2}" sibTransId="{5A19BACE-A56C-42E5-8C9D-32133F9D89D0}"/>
    <dgm:cxn modelId="{D3995673-B6E1-4C1D-9877-432192A928F9}" type="presOf" srcId="{21A691E5-C6B0-4975-889C-B157ECB01CAA}" destId="{93613437-031D-4505-AF2C-24C55A0F8FDC}" srcOrd="0" destOrd="0" presId="urn:microsoft.com/office/officeart/2005/8/layout/chevron1"/>
    <dgm:cxn modelId="{D1D42D59-DDF7-46AA-8E15-3A0916A54FB9}" srcId="{4C721CDE-53A2-45E7-A8FB-BD71085DC0EA}" destId="{50BE166D-0554-4D6B-8872-4D7D959F7032}" srcOrd="0" destOrd="0" parTransId="{4C1220DB-6598-4FA8-BF59-A357627E5DB6}" sibTransId="{7AE7B72A-0058-4B65-8C85-B59BE8C43621}"/>
    <dgm:cxn modelId="{7770117F-AFE6-4DAC-9C3C-8776FF9C993C}" type="presOf" srcId="{50BE166D-0554-4D6B-8872-4D7D959F7032}" destId="{6B68A200-8754-48CA-9373-4DA924A34A46}" srcOrd="0" destOrd="0" presId="urn:microsoft.com/office/officeart/2005/8/layout/chevron1"/>
    <dgm:cxn modelId="{23029781-15A9-48DC-B046-DCB5F7C0AD24}" type="presOf" srcId="{D51C2DF5-E3BC-4A40-A0EC-AEBD9E7F2006}" destId="{A1167154-E82A-4C2E-936C-350E062DD846}" srcOrd="0" destOrd="0" presId="urn:microsoft.com/office/officeart/2005/8/layout/chevron1"/>
    <dgm:cxn modelId="{EF14B8A2-00CB-42BA-B957-C6834DA03B31}" srcId="{4C721CDE-53A2-45E7-A8FB-BD71085DC0EA}" destId="{81AF2B50-9B80-4434-98E2-2EFFE3257C21}" srcOrd="2" destOrd="0" parTransId="{A3F35F53-DE1D-4E3D-BC42-BBE0D35EFBBC}" sibTransId="{ED9FFBE4-737E-4EA3-BB09-E802EE55BB37}"/>
    <dgm:cxn modelId="{42F2C5B2-2079-403C-9626-DF742E404CC2}" srcId="{81AF2B50-9B80-4434-98E2-2EFFE3257C21}" destId="{D656F6D9-5E58-4DE5-A506-FC7F44A0AAF7}" srcOrd="1" destOrd="0" parTransId="{3A90145F-33E9-4B55-B091-E7E557957E88}" sibTransId="{9206A438-1AC5-452D-A7B4-CA4F0BB95A4D}"/>
    <dgm:cxn modelId="{8CC6A8FD-E241-4394-ABF3-B9E3D6632F4B}" type="presOf" srcId="{4C721CDE-53A2-45E7-A8FB-BD71085DC0EA}" destId="{CC17BD53-25DD-49F9-BE9F-F7D6CE863FFA}" srcOrd="0" destOrd="0" presId="urn:microsoft.com/office/officeart/2005/8/layout/chevron1"/>
    <dgm:cxn modelId="{D13828C7-F099-43C9-85B8-EEDA606A0151}" type="presParOf" srcId="{CC17BD53-25DD-49F9-BE9F-F7D6CE863FFA}" destId="{41570AC7-A29B-4D5C-97CA-6A4C45935FBE}" srcOrd="0" destOrd="0" presId="urn:microsoft.com/office/officeart/2005/8/layout/chevron1"/>
    <dgm:cxn modelId="{DD581914-8C4F-4583-911C-CDB3BAF06EDE}" type="presParOf" srcId="{41570AC7-A29B-4D5C-97CA-6A4C45935FBE}" destId="{6B68A200-8754-48CA-9373-4DA924A34A46}" srcOrd="0" destOrd="0" presId="urn:microsoft.com/office/officeart/2005/8/layout/chevron1"/>
    <dgm:cxn modelId="{5E4EC0A2-31A5-4947-A4BE-4B0947FFF2BB}" type="presParOf" srcId="{41570AC7-A29B-4D5C-97CA-6A4C45935FBE}" destId="{98026389-BCE1-4856-BA0B-07F0CE003856}" srcOrd="1" destOrd="0" presId="urn:microsoft.com/office/officeart/2005/8/layout/chevron1"/>
    <dgm:cxn modelId="{D8ECFB3E-7B6B-43DB-A20F-179CE841F676}" type="presParOf" srcId="{CC17BD53-25DD-49F9-BE9F-F7D6CE863FFA}" destId="{735C274B-34C3-42E4-85D4-886A466D33B1}" srcOrd="1" destOrd="0" presId="urn:microsoft.com/office/officeart/2005/8/layout/chevron1"/>
    <dgm:cxn modelId="{1840BF3E-F0D2-48C5-AEAD-2C545D625197}" type="presParOf" srcId="{CC17BD53-25DD-49F9-BE9F-F7D6CE863FFA}" destId="{3780E191-14C9-46CC-8D23-176A6213212E}" srcOrd="2" destOrd="0" presId="urn:microsoft.com/office/officeart/2005/8/layout/chevron1"/>
    <dgm:cxn modelId="{B097AB6F-40B9-4B21-AB80-E998376D63E4}" type="presParOf" srcId="{3780E191-14C9-46CC-8D23-176A6213212E}" destId="{93613437-031D-4505-AF2C-24C55A0F8FDC}" srcOrd="0" destOrd="0" presId="urn:microsoft.com/office/officeart/2005/8/layout/chevron1"/>
    <dgm:cxn modelId="{0747C9F5-A7A5-47A9-80C6-875F4F2D103B}" type="presParOf" srcId="{3780E191-14C9-46CC-8D23-176A6213212E}" destId="{4DAFB981-B65C-487B-9639-40144E9BFFAA}" srcOrd="1" destOrd="0" presId="urn:microsoft.com/office/officeart/2005/8/layout/chevron1"/>
    <dgm:cxn modelId="{22E518B7-7DD8-49D1-8608-25440415CA4F}" type="presParOf" srcId="{CC17BD53-25DD-49F9-BE9F-F7D6CE863FFA}" destId="{5C9AF83C-F076-43AE-9EEB-01D083672061}" srcOrd="3" destOrd="0" presId="urn:microsoft.com/office/officeart/2005/8/layout/chevron1"/>
    <dgm:cxn modelId="{ECF30F8B-D256-41E2-9E04-E0F9EE7E73A5}" type="presParOf" srcId="{CC17BD53-25DD-49F9-BE9F-F7D6CE863FFA}" destId="{75A56613-B5E6-4315-91E0-6DB030DEED5D}" srcOrd="4" destOrd="0" presId="urn:microsoft.com/office/officeart/2005/8/layout/chevron1"/>
    <dgm:cxn modelId="{1311B0BD-5D0F-46F3-8F6F-38B729296034}" type="presParOf" srcId="{75A56613-B5E6-4315-91E0-6DB030DEED5D}" destId="{29AEA02E-DC8F-4374-993D-383676F456A9}" srcOrd="0" destOrd="0" presId="urn:microsoft.com/office/officeart/2005/8/layout/chevron1"/>
    <dgm:cxn modelId="{D7DB8D63-4DB7-4BD4-AEC0-B63CB44AB5E1}" type="presParOf" srcId="{75A56613-B5E6-4315-91E0-6DB030DEED5D}" destId="{A1167154-E82A-4C2E-936C-350E062DD84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7D5CE-5BE1-4F22-B877-0E378B587FF4}">
      <dsp:nvSpPr>
        <dsp:cNvPr id="0" name=""/>
        <dsp:cNvSpPr/>
      </dsp:nvSpPr>
      <dsp:spPr>
        <a:xfrm>
          <a:off x="1313017" y="348895"/>
          <a:ext cx="2272283" cy="22726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629535-C55F-44CD-91DE-3D919CDF8CAD}">
      <dsp:nvSpPr>
        <dsp:cNvPr id="0" name=""/>
        <dsp:cNvSpPr/>
      </dsp:nvSpPr>
      <dsp:spPr>
        <a:xfrm>
          <a:off x="1815266" y="1169383"/>
          <a:ext cx="1262664" cy="63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 Empty Columns</a:t>
          </a:r>
        </a:p>
      </dsp:txBody>
      <dsp:txXfrm>
        <a:off x="1815266" y="1169383"/>
        <a:ext cx="1262664" cy="631181"/>
      </dsp:txXfrm>
    </dsp:sp>
    <dsp:sp modelId="{9E1E8B9C-021F-431F-95BF-58E290D825CC}">
      <dsp:nvSpPr>
        <dsp:cNvPr id="0" name=""/>
        <dsp:cNvSpPr/>
      </dsp:nvSpPr>
      <dsp:spPr>
        <a:xfrm>
          <a:off x="681898" y="1654689"/>
          <a:ext cx="2272283" cy="22726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3931E6-5A67-4211-93D3-9B96BF44F95C}">
      <dsp:nvSpPr>
        <dsp:cNvPr id="0" name=""/>
        <dsp:cNvSpPr/>
      </dsp:nvSpPr>
      <dsp:spPr>
        <a:xfrm>
          <a:off x="1186708" y="2482731"/>
          <a:ext cx="1262664" cy="63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 Unnecessary Columns</a:t>
          </a:r>
        </a:p>
      </dsp:txBody>
      <dsp:txXfrm>
        <a:off x="1186708" y="2482731"/>
        <a:ext cx="1262664" cy="631181"/>
      </dsp:txXfrm>
    </dsp:sp>
    <dsp:sp modelId="{7DB96A5D-316A-4A3A-861E-07B7D76AD705}">
      <dsp:nvSpPr>
        <dsp:cNvPr id="0" name=""/>
        <dsp:cNvSpPr/>
      </dsp:nvSpPr>
      <dsp:spPr>
        <a:xfrm>
          <a:off x="1474744" y="3116745"/>
          <a:ext cx="1952244" cy="195302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A6290A-5CCB-4171-8A3C-01D5390C5191}">
      <dsp:nvSpPr>
        <dsp:cNvPr id="0" name=""/>
        <dsp:cNvSpPr/>
      </dsp:nvSpPr>
      <dsp:spPr>
        <a:xfrm>
          <a:off x="1818253" y="3797967"/>
          <a:ext cx="1262664" cy="63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Colorize Data</a:t>
          </a:r>
        </a:p>
      </dsp:txBody>
      <dsp:txXfrm>
        <a:off x="1818253" y="3797967"/>
        <a:ext cx="1262664" cy="631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7D5CE-5BE1-4F22-B877-0E378B587FF4}">
      <dsp:nvSpPr>
        <dsp:cNvPr id="0" name=""/>
        <dsp:cNvSpPr/>
      </dsp:nvSpPr>
      <dsp:spPr>
        <a:xfrm>
          <a:off x="1313017" y="348895"/>
          <a:ext cx="2272283" cy="22726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629535-C55F-44CD-91DE-3D919CDF8CAD}">
      <dsp:nvSpPr>
        <dsp:cNvPr id="0" name=""/>
        <dsp:cNvSpPr/>
      </dsp:nvSpPr>
      <dsp:spPr>
        <a:xfrm>
          <a:off x="1815266" y="1169383"/>
          <a:ext cx="1262664" cy="63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 Empty Columns</a:t>
          </a:r>
        </a:p>
      </dsp:txBody>
      <dsp:txXfrm>
        <a:off x="1815266" y="1169383"/>
        <a:ext cx="1262664" cy="631181"/>
      </dsp:txXfrm>
    </dsp:sp>
    <dsp:sp modelId="{9E1E8B9C-021F-431F-95BF-58E290D825CC}">
      <dsp:nvSpPr>
        <dsp:cNvPr id="0" name=""/>
        <dsp:cNvSpPr/>
      </dsp:nvSpPr>
      <dsp:spPr>
        <a:xfrm>
          <a:off x="681898" y="1654689"/>
          <a:ext cx="2272283" cy="22726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3931E6-5A67-4211-93D3-9B96BF44F95C}">
      <dsp:nvSpPr>
        <dsp:cNvPr id="0" name=""/>
        <dsp:cNvSpPr/>
      </dsp:nvSpPr>
      <dsp:spPr>
        <a:xfrm>
          <a:off x="1186708" y="2482731"/>
          <a:ext cx="1262664" cy="63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 Unnecessary Columns</a:t>
          </a:r>
        </a:p>
      </dsp:txBody>
      <dsp:txXfrm>
        <a:off x="1186708" y="2482731"/>
        <a:ext cx="1262664" cy="631181"/>
      </dsp:txXfrm>
    </dsp:sp>
    <dsp:sp modelId="{7DB96A5D-316A-4A3A-861E-07B7D76AD705}">
      <dsp:nvSpPr>
        <dsp:cNvPr id="0" name=""/>
        <dsp:cNvSpPr/>
      </dsp:nvSpPr>
      <dsp:spPr>
        <a:xfrm>
          <a:off x="1474744" y="3116745"/>
          <a:ext cx="1952244" cy="195302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A6290A-5CCB-4171-8A3C-01D5390C5191}">
      <dsp:nvSpPr>
        <dsp:cNvPr id="0" name=""/>
        <dsp:cNvSpPr/>
      </dsp:nvSpPr>
      <dsp:spPr>
        <a:xfrm>
          <a:off x="1818253" y="3797967"/>
          <a:ext cx="1262664" cy="63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Colorize Data</a:t>
          </a:r>
        </a:p>
      </dsp:txBody>
      <dsp:txXfrm>
        <a:off x="1818253" y="3797967"/>
        <a:ext cx="1262664" cy="631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944FB-F89D-44E9-B74B-06EA4D3733E9}">
      <dsp:nvSpPr>
        <dsp:cNvPr id="0" name=""/>
        <dsp:cNvSpPr/>
      </dsp:nvSpPr>
      <dsp:spPr>
        <a:xfrm>
          <a:off x="0" y="4514624"/>
          <a:ext cx="4038600" cy="740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B3C3B"/>
              </a:solidFill>
            </a:rPr>
            <a:t>Convert list into CSV.</a:t>
          </a:r>
        </a:p>
      </dsp:txBody>
      <dsp:txXfrm>
        <a:off x="0" y="4514624"/>
        <a:ext cx="4038600" cy="740661"/>
      </dsp:txXfrm>
    </dsp:sp>
    <dsp:sp modelId="{C7B10B56-CDA4-4FE3-9880-29E1BD5E6263}">
      <dsp:nvSpPr>
        <dsp:cNvPr id="0" name=""/>
        <dsp:cNvSpPr/>
      </dsp:nvSpPr>
      <dsp:spPr>
        <a:xfrm rot="10800000">
          <a:off x="0" y="3386596"/>
          <a:ext cx="4038600" cy="1139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B3C3B"/>
              </a:solidFill>
            </a:rPr>
            <a:t>Reverse Geocode</a:t>
          </a:r>
        </a:p>
      </dsp:txBody>
      <dsp:txXfrm rot="-10800000">
        <a:off x="0" y="3386596"/>
        <a:ext cx="4038600" cy="399837"/>
      </dsp:txXfrm>
    </dsp:sp>
    <dsp:sp modelId="{0BB43F8D-4C1F-40D9-8314-E96C352037FE}">
      <dsp:nvSpPr>
        <dsp:cNvPr id="0" name=""/>
        <dsp:cNvSpPr/>
      </dsp:nvSpPr>
      <dsp:spPr>
        <a:xfrm>
          <a:off x="0" y="3786434"/>
          <a:ext cx="2019300" cy="3406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X-Y coordinates to get zip code.</a:t>
          </a:r>
        </a:p>
      </dsp:txBody>
      <dsp:txXfrm>
        <a:off x="0" y="3786434"/>
        <a:ext cx="2019300" cy="340602"/>
      </dsp:txXfrm>
    </dsp:sp>
    <dsp:sp modelId="{C838B013-A553-4478-B8E8-FCF79AE62F25}">
      <dsp:nvSpPr>
        <dsp:cNvPr id="0" name=""/>
        <dsp:cNvSpPr/>
      </dsp:nvSpPr>
      <dsp:spPr>
        <a:xfrm>
          <a:off x="2019300" y="3786434"/>
          <a:ext cx="2019300" cy="3406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Append zip code onto list</a:t>
          </a:r>
        </a:p>
      </dsp:txBody>
      <dsp:txXfrm>
        <a:off x="2019300" y="3786434"/>
        <a:ext cx="2019300" cy="340602"/>
      </dsp:txXfrm>
    </dsp:sp>
    <dsp:sp modelId="{33FD35E3-7F3E-4BB4-889D-5008A844E815}">
      <dsp:nvSpPr>
        <dsp:cNvPr id="0" name=""/>
        <dsp:cNvSpPr/>
      </dsp:nvSpPr>
      <dsp:spPr>
        <a:xfrm rot="10800000">
          <a:off x="0" y="2258569"/>
          <a:ext cx="4038600" cy="1139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B3C3B"/>
              </a:solidFill>
            </a:rPr>
            <a:t>Create a list</a:t>
          </a:r>
        </a:p>
      </dsp:txBody>
      <dsp:txXfrm rot="10800000">
        <a:off x="0" y="2258569"/>
        <a:ext cx="4038600" cy="740177"/>
      </dsp:txXfrm>
    </dsp:sp>
    <dsp:sp modelId="{FD0030C4-2194-44B3-A8C4-ADC4B7F697C8}">
      <dsp:nvSpPr>
        <dsp:cNvPr id="0" name=""/>
        <dsp:cNvSpPr/>
      </dsp:nvSpPr>
      <dsp:spPr>
        <a:xfrm rot="10800000">
          <a:off x="0" y="1130541"/>
          <a:ext cx="4038600" cy="1139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B3C3B"/>
              </a:solidFill>
            </a:rPr>
            <a:t>Read CSV</a:t>
          </a:r>
        </a:p>
      </dsp:txBody>
      <dsp:txXfrm rot="10800000">
        <a:off x="0" y="1130541"/>
        <a:ext cx="4038600" cy="740177"/>
      </dsp:txXfrm>
    </dsp:sp>
    <dsp:sp modelId="{439BD211-B42A-4152-9B30-6E3891874B00}">
      <dsp:nvSpPr>
        <dsp:cNvPr id="0" name=""/>
        <dsp:cNvSpPr/>
      </dsp:nvSpPr>
      <dsp:spPr>
        <a:xfrm rot="10800000">
          <a:off x="0" y="2513"/>
          <a:ext cx="4038600" cy="11391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3B3C3B"/>
              </a:solidFill>
            </a:rPr>
            <a:t>Import Modules</a:t>
          </a:r>
        </a:p>
      </dsp:txBody>
      <dsp:txXfrm rot="10800000">
        <a:off x="0" y="2513"/>
        <a:ext cx="4038600" cy="740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8A200-8754-48CA-9373-4DA924A34A46}">
      <dsp:nvSpPr>
        <dsp:cNvPr id="0" name=""/>
        <dsp:cNvSpPr/>
      </dsp:nvSpPr>
      <dsp:spPr>
        <a:xfrm>
          <a:off x="5860" y="197897"/>
          <a:ext cx="2925626" cy="1098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3B3C3B"/>
              </a:solidFill>
            </a:rPr>
            <a:t>Analyze Data</a:t>
          </a:r>
        </a:p>
      </dsp:txBody>
      <dsp:txXfrm>
        <a:off x="554923" y="197897"/>
        <a:ext cx="1827501" cy="1098125"/>
      </dsp:txXfrm>
    </dsp:sp>
    <dsp:sp modelId="{98026389-BCE1-4856-BA0B-07F0CE003856}">
      <dsp:nvSpPr>
        <dsp:cNvPr id="0" name=""/>
        <dsp:cNvSpPr/>
      </dsp:nvSpPr>
      <dsp:spPr>
        <a:xfrm>
          <a:off x="5860" y="1433288"/>
          <a:ext cx="2340500" cy="2163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Using variety of tools to help us perform most of our analysis on dataset.</a:t>
          </a:r>
        </a:p>
      </dsp:txBody>
      <dsp:txXfrm>
        <a:off x="5860" y="1433288"/>
        <a:ext cx="2340500" cy="2163884"/>
      </dsp:txXfrm>
    </dsp:sp>
    <dsp:sp modelId="{93613437-031D-4505-AF2C-24C55A0F8FDC}">
      <dsp:nvSpPr>
        <dsp:cNvPr id="0" name=""/>
        <dsp:cNvSpPr/>
      </dsp:nvSpPr>
      <dsp:spPr>
        <a:xfrm>
          <a:off x="2715486" y="197897"/>
          <a:ext cx="2925626" cy="1098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3B3C3B"/>
              </a:solidFill>
            </a:rPr>
            <a:t>Use Spread Sheet Commands</a:t>
          </a:r>
        </a:p>
      </dsp:txBody>
      <dsp:txXfrm>
        <a:off x="3264549" y="197897"/>
        <a:ext cx="1827501" cy="1098125"/>
      </dsp:txXfrm>
    </dsp:sp>
    <dsp:sp modelId="{4DAFB981-B65C-487B-9639-40144E9BFFAA}">
      <dsp:nvSpPr>
        <dsp:cNvPr id="0" name=""/>
        <dsp:cNvSpPr/>
      </dsp:nvSpPr>
      <dsp:spPr>
        <a:xfrm>
          <a:off x="2715486" y="1433288"/>
          <a:ext cx="2340500" cy="2163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Compare zip codes to crash zip codes to categorize crashes within/outside community.</a:t>
          </a:r>
        </a:p>
      </dsp:txBody>
      <dsp:txXfrm>
        <a:off x="2715486" y="1433288"/>
        <a:ext cx="2340500" cy="2163884"/>
      </dsp:txXfrm>
    </dsp:sp>
    <dsp:sp modelId="{29AEA02E-DC8F-4374-993D-383676F456A9}">
      <dsp:nvSpPr>
        <dsp:cNvPr id="0" name=""/>
        <dsp:cNvSpPr/>
      </dsp:nvSpPr>
      <dsp:spPr>
        <a:xfrm>
          <a:off x="5425113" y="197897"/>
          <a:ext cx="2925626" cy="10981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3B3C3B"/>
              </a:solidFill>
            </a:rPr>
            <a:t>Provide Visualization Through Tableau:</a:t>
          </a:r>
        </a:p>
      </dsp:txBody>
      <dsp:txXfrm>
        <a:off x="5974176" y="197897"/>
        <a:ext cx="1827501" cy="1098125"/>
      </dsp:txXfrm>
    </dsp:sp>
    <dsp:sp modelId="{A1167154-E82A-4C2E-936C-350E062DD846}">
      <dsp:nvSpPr>
        <dsp:cNvPr id="0" name=""/>
        <dsp:cNvSpPr/>
      </dsp:nvSpPr>
      <dsp:spPr>
        <a:xfrm>
          <a:off x="5425113" y="1433288"/>
          <a:ext cx="2340500" cy="2163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Zip Codes that produced the most dangerous drivers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Sequence of events were most common for crashes (within/outside community)</a:t>
          </a:r>
        </a:p>
      </dsp:txBody>
      <dsp:txXfrm>
        <a:off x="5425113" y="1433288"/>
        <a:ext cx="2340500" cy="2163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3/3/2023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Washington Fatal Crash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026 - Jimmy Nguyen, John Dutan, Anthony Capasso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722" y="219546"/>
            <a:ext cx="10515600" cy="748350"/>
          </a:xfrm>
        </p:spPr>
        <p:txBody>
          <a:bodyPr/>
          <a:lstStyle/>
          <a:p>
            <a:r>
              <a:rPr lang="en-US" dirty="0"/>
              <a:t>Thought-Process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2C657-3558-D492-000A-135FBE40572D}"/>
              </a:ext>
            </a:extLst>
          </p:cNvPr>
          <p:cNvSpPr/>
          <p:nvPr/>
        </p:nvSpPr>
        <p:spPr>
          <a:xfrm>
            <a:off x="0" y="5943600"/>
            <a:ext cx="12192000" cy="549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02B9DE1-02AE-B32B-A9ED-B6DAB09B6501}"/>
              </a:ext>
            </a:extLst>
          </p:cNvPr>
          <p:cNvSpPr txBox="1">
            <a:spLocks/>
          </p:cNvSpPr>
          <p:nvPr/>
        </p:nvSpPr>
        <p:spPr>
          <a:xfrm>
            <a:off x="7924800" y="5836597"/>
            <a:ext cx="3200400" cy="654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B3C3B"/>
                </a:solidFill>
              </a:rPr>
              <a:t>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F142A-16A2-A629-A1EF-4E60488C71BA}"/>
              </a:ext>
            </a:extLst>
          </p:cNvPr>
          <p:cNvSpPr/>
          <p:nvPr/>
        </p:nvSpPr>
        <p:spPr>
          <a:xfrm>
            <a:off x="11506200" y="0"/>
            <a:ext cx="6858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76C9A-C386-4929-B77D-E08D300B54D0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38EBEB4-F816-6657-B12A-7BE7BA3B1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702824"/>
              </p:ext>
            </p:extLst>
          </p:nvPr>
        </p:nvGraphicFramePr>
        <p:xfrm>
          <a:off x="1371600" y="1676400"/>
          <a:ext cx="8356600" cy="3795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230208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DF0D18-6361-B895-1A33-1C0B1506590D}"/>
              </a:ext>
            </a:extLst>
          </p:cNvPr>
          <p:cNvSpPr/>
          <p:nvPr/>
        </p:nvSpPr>
        <p:spPr>
          <a:xfrm>
            <a:off x="837824" y="8610600"/>
            <a:ext cx="28956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7D448-3586-ECF2-C35A-C3B8D816E84C}"/>
              </a:ext>
            </a:extLst>
          </p:cNvPr>
          <p:cNvSpPr/>
          <p:nvPr/>
        </p:nvSpPr>
        <p:spPr>
          <a:xfrm>
            <a:off x="8687176" y="6936216"/>
            <a:ext cx="2438400" cy="4357050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B14DE-D7B1-9DC5-BF57-15451D05F7C9}"/>
              </a:ext>
            </a:extLst>
          </p:cNvPr>
          <p:cNvSpPr/>
          <p:nvPr/>
        </p:nvSpPr>
        <p:spPr>
          <a:xfrm>
            <a:off x="4685152" y="-3048"/>
            <a:ext cx="2819964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6E218A-3429-0633-22BA-19879E80D5D6}"/>
              </a:ext>
            </a:extLst>
          </p:cNvPr>
          <p:cNvSpPr/>
          <p:nvPr/>
        </p:nvSpPr>
        <p:spPr>
          <a:xfrm>
            <a:off x="1447800" y="2382287"/>
            <a:ext cx="1675648" cy="164766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rgbClr val="676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8BA37-D564-CD26-8A59-60299B542162}"/>
              </a:ext>
            </a:extLst>
          </p:cNvPr>
          <p:cNvSpPr/>
          <p:nvPr/>
        </p:nvSpPr>
        <p:spPr>
          <a:xfrm>
            <a:off x="5105400" y="2253617"/>
            <a:ext cx="1981200" cy="1855380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A5799-DAC9-6F36-4318-2D7989722F9B}"/>
              </a:ext>
            </a:extLst>
          </p:cNvPr>
          <p:cNvSpPr/>
          <p:nvPr/>
        </p:nvSpPr>
        <p:spPr>
          <a:xfrm>
            <a:off x="9068552" y="2362200"/>
            <a:ext cx="1675648" cy="1638214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3A95AF8-BCB3-69A1-EE1E-7909E9C3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176" y="2724107"/>
            <a:ext cx="914400" cy="914400"/>
          </a:xfrm>
          <a:prstGeom prst="rect">
            <a:avLst/>
          </a:prstGeom>
        </p:spPr>
      </p:pic>
      <p:pic>
        <p:nvPicPr>
          <p:cNvPr id="20" name="Graphic 19" descr="Thought bubble with solid fill">
            <a:extLst>
              <a:ext uri="{FF2B5EF4-FFF2-40B4-BE49-F238E27FC236}">
                <a16:creationId xmlns:a16="http://schemas.microsoft.com/office/drawing/2014/main" id="{7F78C28F-7FF3-AB70-4A21-3DF09046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24107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4661E679-B78C-2646-9A63-37BD2DB9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424" y="2724107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A1DA-E573-8856-8D75-18F02DC0EC9E}"/>
              </a:ext>
            </a:extLst>
          </p:cNvPr>
          <p:cNvSpPr txBox="1">
            <a:spLocks/>
          </p:cNvSpPr>
          <p:nvPr/>
        </p:nvSpPr>
        <p:spPr>
          <a:xfrm>
            <a:off x="4876800" y="4564067"/>
            <a:ext cx="2438400" cy="35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Thought-Process</a:t>
            </a:r>
          </a:p>
        </p:txBody>
      </p:sp>
    </p:spTree>
    <p:extLst>
      <p:ext uri="{BB962C8B-B14F-4D97-AF65-F5344CB8AC3E}">
        <p14:creationId xmlns:p14="http://schemas.microsoft.com/office/powerpoint/2010/main" val="9259513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DF0D18-6361-B895-1A33-1C0B1506590D}"/>
              </a:ext>
            </a:extLst>
          </p:cNvPr>
          <p:cNvSpPr/>
          <p:nvPr/>
        </p:nvSpPr>
        <p:spPr>
          <a:xfrm>
            <a:off x="837824" y="8610600"/>
            <a:ext cx="28956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7D448-3586-ECF2-C35A-C3B8D816E84C}"/>
              </a:ext>
            </a:extLst>
          </p:cNvPr>
          <p:cNvSpPr/>
          <p:nvPr/>
        </p:nvSpPr>
        <p:spPr>
          <a:xfrm>
            <a:off x="8496394" y="0"/>
            <a:ext cx="2819964" cy="6488236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B14DE-D7B1-9DC5-BF57-15451D05F7C9}"/>
              </a:ext>
            </a:extLst>
          </p:cNvPr>
          <p:cNvSpPr/>
          <p:nvPr/>
        </p:nvSpPr>
        <p:spPr>
          <a:xfrm>
            <a:off x="4686018" y="6858000"/>
            <a:ext cx="2819964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6E218A-3429-0633-22BA-19879E80D5D6}"/>
              </a:ext>
            </a:extLst>
          </p:cNvPr>
          <p:cNvSpPr/>
          <p:nvPr/>
        </p:nvSpPr>
        <p:spPr>
          <a:xfrm>
            <a:off x="1447800" y="2382287"/>
            <a:ext cx="1675648" cy="164766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rgbClr val="676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8BA37-D564-CD26-8A59-60299B542162}"/>
              </a:ext>
            </a:extLst>
          </p:cNvPr>
          <p:cNvSpPr/>
          <p:nvPr/>
        </p:nvSpPr>
        <p:spPr>
          <a:xfrm>
            <a:off x="5257800" y="2382287"/>
            <a:ext cx="1676400" cy="159804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rgbClr val="676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A5799-DAC9-6F36-4318-2D7989722F9B}"/>
              </a:ext>
            </a:extLst>
          </p:cNvPr>
          <p:cNvSpPr/>
          <p:nvPr/>
        </p:nvSpPr>
        <p:spPr>
          <a:xfrm>
            <a:off x="8992352" y="2253617"/>
            <a:ext cx="1828048" cy="1855380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3A95AF8-BCB3-69A1-EE1E-7909E9C3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176" y="2724107"/>
            <a:ext cx="914400" cy="914400"/>
          </a:xfrm>
          <a:prstGeom prst="rect">
            <a:avLst/>
          </a:prstGeom>
        </p:spPr>
      </p:pic>
      <p:pic>
        <p:nvPicPr>
          <p:cNvPr id="20" name="Graphic 19" descr="Thought bubble with solid fill">
            <a:extLst>
              <a:ext uri="{FF2B5EF4-FFF2-40B4-BE49-F238E27FC236}">
                <a16:creationId xmlns:a16="http://schemas.microsoft.com/office/drawing/2014/main" id="{7F78C28F-7FF3-AB70-4A21-3DF09046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24107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4661E679-B78C-2646-9A63-37BD2DB9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424" y="2724107"/>
            <a:ext cx="914400" cy="914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37BAAE-02D6-9E67-D6CA-FCADFEBF6269}"/>
              </a:ext>
            </a:extLst>
          </p:cNvPr>
          <p:cNvSpPr txBox="1">
            <a:spLocks/>
          </p:cNvSpPr>
          <p:nvPr/>
        </p:nvSpPr>
        <p:spPr>
          <a:xfrm>
            <a:off x="8687176" y="4700090"/>
            <a:ext cx="2438400" cy="35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56755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C3B66B5-25A2-AC51-304A-4E487F131F81}"/>
              </a:ext>
            </a:extLst>
          </p:cNvPr>
          <p:cNvSpPr/>
          <p:nvPr/>
        </p:nvSpPr>
        <p:spPr>
          <a:xfrm>
            <a:off x="381000" y="1725072"/>
            <a:ext cx="3657600" cy="1145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BFC3FA-A159-37A2-F37D-C1A405DE9A01}"/>
              </a:ext>
            </a:extLst>
          </p:cNvPr>
          <p:cNvSpPr/>
          <p:nvPr/>
        </p:nvSpPr>
        <p:spPr>
          <a:xfrm>
            <a:off x="879762" y="2758528"/>
            <a:ext cx="3657600" cy="114522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56FEE-F415-A279-216A-6D388A7BB570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87F4A2A8-3033-E07E-F92A-BD001D4251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851237"/>
              </p:ext>
            </p:extLst>
          </p:nvPr>
        </p:nvGraphicFramePr>
        <p:xfrm>
          <a:off x="5181600" y="1514146"/>
          <a:ext cx="6400800" cy="1502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F75568-3E5E-5199-571A-85394F3561F3}"/>
              </a:ext>
            </a:extLst>
          </p:cNvPr>
          <p:cNvSpPr txBox="1"/>
          <p:nvPr/>
        </p:nvSpPr>
        <p:spPr>
          <a:xfrm>
            <a:off x="609600" y="1971810"/>
            <a:ext cx="3429000" cy="66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strike="noStrike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1.  Among drivers involved in fatal crashes, what proportion are involved in crashes in communities where they live?</a:t>
            </a:r>
            <a:endParaRPr lang="en-US" sz="1100" u="none" strike="noStrike" dirty="0">
              <a:solidFill>
                <a:srgbClr val="3B3C3B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9798E-B16A-68EA-2D0C-8C2E3DD21E3C}"/>
              </a:ext>
            </a:extLst>
          </p:cNvPr>
          <p:cNvSpPr txBox="1"/>
          <p:nvPr/>
        </p:nvSpPr>
        <p:spPr>
          <a:xfrm>
            <a:off x="533400" y="2944905"/>
            <a:ext cx="4003963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strike="noStrike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a.  Are there differences in the types of crashes and behavior factors in those crashes among “residents” versus those deemed to be not “from” the area?</a:t>
            </a:r>
            <a:endParaRPr lang="en-US" sz="1100" u="none" strike="noStrike" dirty="0">
              <a:solidFill>
                <a:srgbClr val="3B3C3B"/>
              </a:solidFill>
              <a:effectLst/>
              <a:ea typeface="Calibri" panose="020F05020202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A17424-50B3-2570-CCB2-6D3B6194A5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516562"/>
              </p:ext>
            </p:extLst>
          </p:nvPr>
        </p:nvGraphicFramePr>
        <p:xfrm>
          <a:off x="5334000" y="2944905"/>
          <a:ext cx="6096000" cy="31326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Seq. of Events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Within 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Outside County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Motor Vehicle and Transport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 Off Road -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 Centerline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Collision with Pedestrian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1018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FCAA61-F2E6-5654-3873-366D42B4C2B3}"/>
              </a:ext>
            </a:extLst>
          </p:cNvPr>
          <p:cNvSpPr txBox="1"/>
          <p:nvPr/>
        </p:nvSpPr>
        <p:spPr>
          <a:xfrm>
            <a:off x="533400" y="4190145"/>
            <a:ext cx="426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What We Learned: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About 1/3 of crashes happen ‘within the same zip code.’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sequence of events are the same for both ‘within county’ and ‘outside county’.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Crashes were more likely to occur at night or in dark conditions out of community.</a:t>
            </a:r>
          </a:p>
        </p:txBody>
      </p:sp>
    </p:spTree>
    <p:extLst>
      <p:ext uri="{BB962C8B-B14F-4D97-AF65-F5344CB8AC3E}">
        <p14:creationId xmlns:p14="http://schemas.microsoft.com/office/powerpoint/2010/main" val="30412235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143F3-B5B8-3EF9-4D9E-B41F1B2D91AB}"/>
              </a:ext>
            </a:extLst>
          </p:cNvPr>
          <p:cNvSpPr txBox="1"/>
          <p:nvPr/>
        </p:nvSpPr>
        <p:spPr>
          <a:xfrm>
            <a:off x="0" y="6488668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37AB42D-825B-B244-47BF-F2E4CFAA2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3320253"/>
              </p:ext>
            </p:extLst>
          </p:nvPr>
        </p:nvGraphicFramePr>
        <p:xfrm>
          <a:off x="4939690" y="1016606"/>
          <a:ext cx="7252311" cy="2032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37D2839-8FC9-A907-2D68-42BDBF4C605E}"/>
              </a:ext>
            </a:extLst>
          </p:cNvPr>
          <p:cNvSpPr/>
          <p:nvPr/>
        </p:nvSpPr>
        <p:spPr>
          <a:xfrm>
            <a:off x="381000" y="1903403"/>
            <a:ext cx="3657600" cy="1145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9FD466-BE5B-35CE-90B9-7B5C15CD952B}"/>
              </a:ext>
            </a:extLst>
          </p:cNvPr>
          <p:cNvSpPr/>
          <p:nvPr/>
        </p:nvSpPr>
        <p:spPr>
          <a:xfrm>
            <a:off x="879762" y="2931089"/>
            <a:ext cx="3657600" cy="114522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6BC4D-1234-D440-F426-FF8DF7B37C9E}"/>
              </a:ext>
            </a:extLst>
          </p:cNvPr>
          <p:cNvSpPr txBox="1"/>
          <p:nvPr/>
        </p:nvSpPr>
        <p:spPr>
          <a:xfrm>
            <a:off x="609600" y="2018287"/>
            <a:ext cx="3276600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u="none" strike="noStrike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2.  Are there specific resident ZIP Codes that tend to produce higher-risk drivers that are involved in fatal crashes at a higher rate? </a:t>
            </a:r>
            <a:endParaRPr lang="en-US" sz="1100" u="none" strike="noStrike" dirty="0">
              <a:solidFill>
                <a:srgbClr val="3B3C3B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6864E-6C7B-30F1-D924-933179773CB3}"/>
              </a:ext>
            </a:extLst>
          </p:cNvPr>
          <p:cNvSpPr txBox="1"/>
          <p:nvPr/>
        </p:nvSpPr>
        <p:spPr>
          <a:xfrm>
            <a:off x="533399" y="3302180"/>
            <a:ext cx="4003963" cy="471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u="none" strike="noStrike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a.  What are the population demographics of these high-risk driver producing ZIP Codes?</a:t>
            </a:r>
            <a:endParaRPr lang="en-US" sz="1100" u="none" strike="noStrike" dirty="0">
              <a:solidFill>
                <a:srgbClr val="3B3C3B"/>
              </a:solidFill>
              <a:effectLst/>
              <a:ea typeface="Calibri" panose="020F050202020403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C7A928-7007-78F2-CB08-0F52B2219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198794"/>
              </p:ext>
            </p:extLst>
          </p:nvPr>
        </p:nvGraphicFramePr>
        <p:xfrm>
          <a:off x="4939690" y="2866342"/>
          <a:ext cx="7252310" cy="1622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9DC9046-958F-C33C-DDBA-1497215F9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055869"/>
              </p:ext>
            </p:extLst>
          </p:nvPr>
        </p:nvGraphicFramePr>
        <p:xfrm>
          <a:off x="4911708" y="4203054"/>
          <a:ext cx="7252310" cy="1975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AA3AC24-7CAA-B502-BB9E-14A00A34EAE0}"/>
              </a:ext>
            </a:extLst>
          </p:cNvPr>
          <p:cNvSpPr/>
          <p:nvPr/>
        </p:nvSpPr>
        <p:spPr>
          <a:xfrm>
            <a:off x="976600" y="4663741"/>
            <a:ext cx="152400" cy="16590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80E495-B40A-C133-66EC-CA4F897A2FE7}"/>
              </a:ext>
            </a:extLst>
          </p:cNvPr>
          <p:cNvSpPr/>
          <p:nvPr/>
        </p:nvSpPr>
        <p:spPr>
          <a:xfrm>
            <a:off x="972387" y="4933732"/>
            <a:ext cx="152400" cy="1659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16DD0D-0315-F161-D31A-122EB4037744}"/>
              </a:ext>
            </a:extLst>
          </p:cNvPr>
          <p:cNvSpPr/>
          <p:nvPr/>
        </p:nvSpPr>
        <p:spPr>
          <a:xfrm>
            <a:off x="987767" y="5199537"/>
            <a:ext cx="152400" cy="16590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C798D3-9F8B-B77F-CCE9-9D62D255853B}"/>
              </a:ext>
            </a:extLst>
          </p:cNvPr>
          <p:cNvSpPr/>
          <p:nvPr/>
        </p:nvSpPr>
        <p:spPr>
          <a:xfrm>
            <a:off x="976600" y="5485146"/>
            <a:ext cx="152400" cy="1659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4893C2-D7F3-80D7-0797-4A326D261D10}"/>
              </a:ext>
            </a:extLst>
          </p:cNvPr>
          <p:cNvSpPr/>
          <p:nvPr/>
        </p:nvSpPr>
        <p:spPr>
          <a:xfrm>
            <a:off x="976600" y="5782779"/>
            <a:ext cx="152400" cy="1659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35051-7004-1A03-5CB9-3E673B08D075}"/>
              </a:ext>
            </a:extLst>
          </p:cNvPr>
          <p:cNvSpPr txBox="1"/>
          <p:nvPr/>
        </p:nvSpPr>
        <p:spPr>
          <a:xfrm>
            <a:off x="1156982" y="4552879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Tacoma</a:t>
            </a:r>
          </a:p>
          <a:p>
            <a:r>
              <a:rPr lang="en-US" dirty="0"/>
              <a:t>Pasco</a:t>
            </a:r>
          </a:p>
          <a:p>
            <a:r>
              <a:rPr lang="en-US" dirty="0"/>
              <a:t>Spanaway</a:t>
            </a:r>
          </a:p>
          <a:p>
            <a:r>
              <a:rPr lang="en-US" dirty="0"/>
              <a:t>Federal Way</a:t>
            </a:r>
          </a:p>
          <a:p>
            <a:r>
              <a:rPr lang="en-US" dirty="0"/>
              <a:t>Wapato</a:t>
            </a:r>
          </a:p>
        </p:txBody>
      </p:sp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D41B8D10-40C5-0EB4-BEB3-1EA51B57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68263"/>
            <a:ext cx="9778999" cy="635635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FF2FE-064E-9697-EFFD-7D5C2161447F}"/>
              </a:ext>
            </a:extLst>
          </p:cNvPr>
          <p:cNvSpPr txBox="1"/>
          <p:nvPr/>
        </p:nvSpPr>
        <p:spPr>
          <a:xfrm>
            <a:off x="0" y="6488668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</p:spTree>
    <p:extLst>
      <p:ext uri="{BB962C8B-B14F-4D97-AF65-F5344CB8AC3E}">
        <p14:creationId xmlns:p14="http://schemas.microsoft.com/office/powerpoint/2010/main" val="35005393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rgbClr val="829883"/>
          </a:solidFill>
        </p:spPr>
        <p:txBody>
          <a:bodyPr/>
          <a:lstStyle/>
          <a:p>
            <a:pPr algn="ctr"/>
            <a:r>
              <a:rPr lang="en-US" dirty="0"/>
              <a:t>Create A Prediction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rgbClr val="829883"/>
          </a:solidFill>
        </p:spPr>
        <p:txBody>
          <a:bodyPr/>
          <a:lstStyle/>
          <a:p>
            <a:pPr algn="ctr"/>
            <a:r>
              <a:rPr lang="en-US" dirty="0"/>
              <a:t>Analyze Pre-COVID vs Post-COVID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53737-DBFB-116D-215B-E562F65B21AC}"/>
              </a:ext>
            </a:extLst>
          </p:cNvPr>
          <p:cNvSpPr txBox="1"/>
          <p:nvPr/>
        </p:nvSpPr>
        <p:spPr>
          <a:xfrm>
            <a:off x="0" y="6488668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028" name="Picture 4" descr="hg4agzvj – Mireqenia Mendore">
            <a:extLst>
              <a:ext uri="{FF2B5EF4-FFF2-40B4-BE49-F238E27FC236}">
                <a16:creationId xmlns:a16="http://schemas.microsoft.com/office/drawing/2014/main" id="{F9C6999E-180C-9CFF-03DE-59087BF4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725" y1="49780" x2="42725" y2="49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29" y="2363379"/>
            <a:ext cx="5899918" cy="39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dictive models - Free computer icons">
            <a:extLst>
              <a:ext uri="{FF2B5EF4-FFF2-40B4-BE49-F238E27FC236}">
                <a16:creationId xmlns:a16="http://schemas.microsoft.com/office/drawing/2014/main" id="{6533973E-4B76-D16A-8D4C-B3551562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2805341"/>
            <a:ext cx="3051176" cy="3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DF0D18-6361-B895-1A33-1C0B1506590D}"/>
              </a:ext>
            </a:extLst>
          </p:cNvPr>
          <p:cNvSpPr/>
          <p:nvPr/>
        </p:nvSpPr>
        <p:spPr>
          <a:xfrm>
            <a:off x="1066424" y="0"/>
            <a:ext cx="24384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7D448-3586-ECF2-C35A-C3B8D816E84C}"/>
              </a:ext>
            </a:extLst>
          </p:cNvPr>
          <p:cNvSpPr/>
          <p:nvPr/>
        </p:nvSpPr>
        <p:spPr>
          <a:xfrm>
            <a:off x="8687176" y="0"/>
            <a:ext cx="24384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B14DE-D7B1-9DC5-BF57-15451D05F7C9}"/>
              </a:ext>
            </a:extLst>
          </p:cNvPr>
          <p:cNvSpPr/>
          <p:nvPr/>
        </p:nvSpPr>
        <p:spPr>
          <a:xfrm>
            <a:off x="4876800" y="0"/>
            <a:ext cx="24384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6E218A-3429-0633-22BA-19879E80D5D6}"/>
              </a:ext>
            </a:extLst>
          </p:cNvPr>
          <p:cNvSpPr/>
          <p:nvPr/>
        </p:nvSpPr>
        <p:spPr>
          <a:xfrm>
            <a:off x="1333124" y="2253617"/>
            <a:ext cx="1905000" cy="1905000"/>
          </a:xfrm>
          <a:prstGeom prst="ellipse">
            <a:avLst/>
          </a:prstGeom>
          <a:solidFill>
            <a:srgbClr val="B2D0B4"/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8BA37-D564-CD26-8A59-60299B542162}"/>
              </a:ext>
            </a:extLst>
          </p:cNvPr>
          <p:cNvSpPr/>
          <p:nvPr/>
        </p:nvSpPr>
        <p:spPr>
          <a:xfrm>
            <a:off x="5143500" y="2228807"/>
            <a:ext cx="1905000" cy="1905000"/>
          </a:xfrm>
          <a:prstGeom prst="ellipse">
            <a:avLst/>
          </a:prstGeom>
          <a:solidFill>
            <a:srgbClr val="B2D0B4"/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A5799-DAC9-6F36-4318-2D7989722F9B}"/>
              </a:ext>
            </a:extLst>
          </p:cNvPr>
          <p:cNvSpPr/>
          <p:nvPr/>
        </p:nvSpPr>
        <p:spPr>
          <a:xfrm>
            <a:off x="8953876" y="2228807"/>
            <a:ext cx="1905000" cy="1905000"/>
          </a:xfrm>
          <a:prstGeom prst="ellips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3A95AF8-BCB3-69A1-EE1E-7909E9C3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176" y="2724107"/>
            <a:ext cx="914400" cy="914400"/>
          </a:xfrm>
          <a:prstGeom prst="rect">
            <a:avLst/>
          </a:prstGeom>
        </p:spPr>
      </p:pic>
      <p:pic>
        <p:nvPicPr>
          <p:cNvPr id="20" name="Graphic 19" descr="Thought bubble with solid fill">
            <a:extLst>
              <a:ext uri="{FF2B5EF4-FFF2-40B4-BE49-F238E27FC236}">
                <a16:creationId xmlns:a16="http://schemas.microsoft.com/office/drawing/2014/main" id="{7F78C28F-7FF3-AB70-4A21-3DF09046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24107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4661E679-B78C-2646-9A63-37BD2DB9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424" y="2724107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5271C76-69CF-99EF-CFB7-00CCA7A6D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424" y="4564067"/>
            <a:ext cx="2438400" cy="3571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Overview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C4B28FA-9F2F-7D9A-EF60-4E9FA2848226}"/>
              </a:ext>
            </a:extLst>
          </p:cNvPr>
          <p:cNvSpPr txBox="1">
            <a:spLocks/>
          </p:cNvSpPr>
          <p:nvPr/>
        </p:nvSpPr>
        <p:spPr>
          <a:xfrm>
            <a:off x="4876800" y="4564067"/>
            <a:ext cx="2438400" cy="35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Thought-Process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596EB40-25CD-65D3-48B4-34F6C61BD756}"/>
              </a:ext>
            </a:extLst>
          </p:cNvPr>
          <p:cNvSpPr txBox="1">
            <a:spLocks/>
          </p:cNvSpPr>
          <p:nvPr/>
        </p:nvSpPr>
        <p:spPr>
          <a:xfrm>
            <a:off x="8687176" y="4564067"/>
            <a:ext cx="2438400" cy="35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DF0D18-6361-B895-1A33-1C0B1506590D}"/>
              </a:ext>
            </a:extLst>
          </p:cNvPr>
          <p:cNvSpPr/>
          <p:nvPr/>
        </p:nvSpPr>
        <p:spPr>
          <a:xfrm>
            <a:off x="838200" y="0"/>
            <a:ext cx="28956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7D448-3586-ECF2-C35A-C3B8D816E84C}"/>
              </a:ext>
            </a:extLst>
          </p:cNvPr>
          <p:cNvSpPr/>
          <p:nvPr/>
        </p:nvSpPr>
        <p:spPr>
          <a:xfrm>
            <a:off x="8687176" y="6936216"/>
            <a:ext cx="2438400" cy="4357050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B14DE-D7B1-9DC5-BF57-15451D05F7C9}"/>
              </a:ext>
            </a:extLst>
          </p:cNvPr>
          <p:cNvSpPr/>
          <p:nvPr/>
        </p:nvSpPr>
        <p:spPr>
          <a:xfrm>
            <a:off x="4876800" y="6936216"/>
            <a:ext cx="2438400" cy="4357050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6E218A-3429-0633-22BA-19879E80D5D6}"/>
              </a:ext>
            </a:extLst>
          </p:cNvPr>
          <p:cNvSpPr/>
          <p:nvPr/>
        </p:nvSpPr>
        <p:spPr>
          <a:xfrm>
            <a:off x="1333124" y="2253617"/>
            <a:ext cx="1905000" cy="1905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8BA37-D564-CD26-8A59-60299B542162}"/>
              </a:ext>
            </a:extLst>
          </p:cNvPr>
          <p:cNvSpPr/>
          <p:nvPr/>
        </p:nvSpPr>
        <p:spPr>
          <a:xfrm>
            <a:off x="5257800" y="2362200"/>
            <a:ext cx="1676400" cy="1638214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A5799-DAC9-6F36-4318-2D7989722F9B}"/>
              </a:ext>
            </a:extLst>
          </p:cNvPr>
          <p:cNvSpPr/>
          <p:nvPr/>
        </p:nvSpPr>
        <p:spPr>
          <a:xfrm>
            <a:off x="9068552" y="2362200"/>
            <a:ext cx="1675648" cy="1638214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3A95AF8-BCB3-69A1-EE1E-7909E9C3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176" y="2724107"/>
            <a:ext cx="914400" cy="914400"/>
          </a:xfrm>
          <a:prstGeom prst="rect">
            <a:avLst/>
          </a:prstGeom>
        </p:spPr>
      </p:pic>
      <p:pic>
        <p:nvPicPr>
          <p:cNvPr id="20" name="Graphic 19" descr="Thought bubble with solid fill">
            <a:extLst>
              <a:ext uri="{FF2B5EF4-FFF2-40B4-BE49-F238E27FC236}">
                <a16:creationId xmlns:a16="http://schemas.microsoft.com/office/drawing/2014/main" id="{7F78C28F-7FF3-AB70-4A21-3DF09046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24107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4661E679-B78C-2646-9A63-37BD2DB9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424" y="2724107"/>
            <a:ext cx="914400" cy="914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CCCD17-719D-DA4B-5CDB-689169B22667}"/>
              </a:ext>
            </a:extLst>
          </p:cNvPr>
          <p:cNvSpPr txBox="1">
            <a:spLocks/>
          </p:cNvSpPr>
          <p:nvPr/>
        </p:nvSpPr>
        <p:spPr>
          <a:xfrm>
            <a:off x="838200" y="4605159"/>
            <a:ext cx="2895600" cy="3571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B2D0B4"/>
                </a:solidFill>
              </a:rPr>
              <a:t>Overview</a:t>
            </a:r>
            <a:endParaRPr lang="en-US" sz="1800" dirty="0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1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4D72976-6B33-A3A4-495E-5E9278B67150}"/>
              </a:ext>
            </a:extLst>
          </p:cNvPr>
          <p:cNvSpPr/>
          <p:nvPr/>
        </p:nvSpPr>
        <p:spPr>
          <a:xfrm>
            <a:off x="8088702" y="1910901"/>
            <a:ext cx="2834219" cy="23494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2A44-A233-2E34-D4E9-813097ECA040}"/>
              </a:ext>
            </a:extLst>
          </p:cNvPr>
          <p:cNvSpPr/>
          <p:nvPr/>
        </p:nvSpPr>
        <p:spPr>
          <a:xfrm>
            <a:off x="4577751" y="1938706"/>
            <a:ext cx="2830902" cy="23216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4C7B4-8FFF-8729-193A-E89EE4DB0C22}"/>
              </a:ext>
            </a:extLst>
          </p:cNvPr>
          <p:cNvSpPr/>
          <p:nvPr/>
        </p:nvSpPr>
        <p:spPr>
          <a:xfrm>
            <a:off x="1066800" y="1938706"/>
            <a:ext cx="2830902" cy="23216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CCCD17-719D-DA4B-5CDB-689169B22667}"/>
              </a:ext>
            </a:extLst>
          </p:cNvPr>
          <p:cNvSpPr txBox="1">
            <a:spLocks/>
          </p:cNvSpPr>
          <p:nvPr/>
        </p:nvSpPr>
        <p:spPr>
          <a:xfrm>
            <a:off x="838200" y="916211"/>
            <a:ext cx="10527102" cy="893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400" dirty="0">
                <a:solidFill>
                  <a:srgbClr val="B2D0B4"/>
                </a:solidFill>
                <a:latin typeface="+mj-lt"/>
              </a:rPr>
              <a:t>Overview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04152F3-0993-BFDD-07F3-A2AE3CE9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524" l="3827" r="96339">
                        <a14:foregroundMark x1="7155" y1="38413" x2="7155" y2="38413"/>
                        <a14:foregroundMark x1="3827" y1="40000" x2="3827" y2="40000"/>
                        <a14:foregroundMark x1="27787" y1="37778" x2="27787" y2="37778"/>
                        <a14:foregroundMark x1="30948" y1="38095" x2="30948" y2="38095"/>
                        <a14:foregroundMark x1="38935" y1="39048" x2="38935" y2="39048"/>
                        <a14:foregroundMark x1="44093" y1="39365" x2="44093" y2="39365"/>
                        <a14:foregroundMark x1="49085" y1="39048" x2="49085" y2="39048"/>
                        <a14:foregroundMark x1="53245" y1="38095" x2="53245" y2="38095"/>
                        <a14:foregroundMark x1="56739" y1="39048" x2="56739" y2="39048"/>
                        <a14:foregroundMark x1="67055" y1="37460" x2="67055" y2="37460"/>
                        <a14:foregroundMark x1="72379" y1="37460" x2="72379" y2="37460"/>
                        <a14:foregroundMark x1="78037" y1="37460" x2="78037" y2="37460"/>
                        <a14:foregroundMark x1="82196" y1="38095" x2="82196" y2="38095"/>
                        <a14:foregroundMark x1="82862" y1="41587" x2="82862" y2="41587"/>
                        <a14:foregroundMark x1="88852" y1="39365" x2="88852" y2="39365"/>
                        <a14:foregroundMark x1="93511" y1="40952" x2="93511" y2="40952"/>
                        <a14:foregroundMark x1="88852" y1="56825" x2="88852" y2="56825"/>
                        <a14:foregroundMark x1="96339" y1="36190" x2="96339" y2="36190"/>
                        <a14:foregroundMark x1="81531" y1="57143" x2="81531" y2="57143"/>
                        <a14:foregroundMark x1="74043" y1="55238" x2="74043" y2="55238"/>
                        <a14:foregroundMark x1="68386" y1="56825" x2="68386" y2="56825"/>
                        <a14:foregroundMark x1="62063" y1="57143" x2="62063" y2="57143"/>
                        <a14:foregroundMark x1="58569" y1="56825" x2="58569" y2="56825"/>
                        <a14:foregroundMark x1="54077" y1="54921" x2="54077" y2="54921"/>
                        <a14:foregroundMark x1="40433" y1="55556" x2="40433" y2="55556"/>
                        <a14:foregroundMark x1="49584" y1="57778" x2="49584" y2="57778"/>
                        <a14:foregroundMark x1="45923" y1="57778" x2="45923" y2="57778"/>
                        <a14:foregroundMark x1="36106" y1="54921" x2="36106" y2="54921"/>
                        <a14:foregroundMark x1="29118" y1="54286" x2="29118" y2="54286"/>
                        <a14:backgroundMark x1="32779" y1="40317" x2="32779" y2="40317"/>
                        <a14:backgroundMark x1="39601" y1="42222" x2="39601" y2="42222"/>
                        <a14:backgroundMark x1="72712" y1="41905" x2="72712" y2="41905"/>
                        <a14:backgroundMark x1="41265" y1="58730" x2="41265" y2="58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0025"/>
            <a:ext cx="2830902" cy="1483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BC7C73-46DD-B9E4-744A-A584DC035C06}"/>
              </a:ext>
            </a:extLst>
          </p:cNvPr>
          <p:cNvSpPr/>
          <p:nvPr/>
        </p:nvSpPr>
        <p:spPr>
          <a:xfrm>
            <a:off x="1066800" y="4260396"/>
            <a:ext cx="2830902" cy="126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63B93-9CC0-60FB-58FA-B17CBC3F137D}"/>
              </a:ext>
            </a:extLst>
          </p:cNvPr>
          <p:cNvSpPr/>
          <p:nvPr/>
        </p:nvSpPr>
        <p:spPr>
          <a:xfrm>
            <a:off x="4577751" y="4260396"/>
            <a:ext cx="2830902" cy="126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E32DCC-6D7A-7F5A-F64B-2891BFC670A1}"/>
              </a:ext>
            </a:extLst>
          </p:cNvPr>
          <p:cNvSpPr/>
          <p:nvPr/>
        </p:nvSpPr>
        <p:spPr>
          <a:xfrm>
            <a:off x="8088702" y="4260395"/>
            <a:ext cx="2830902" cy="126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D44A78-7015-AD78-DCE6-A8799B0BB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79" y="2400025"/>
            <a:ext cx="2294446" cy="1369878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73CD863F-5512-2079-5A81-681122BFC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139" y1="66862" x2="46139" y2="66862"/>
                        <a14:foregroundMark x1="56500" y1="49120" x2="56500" y2="49120"/>
                        <a14:foregroundMark x1="47996" y1="81085" x2="47996" y2="81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015" y="2073655"/>
            <a:ext cx="2830902" cy="18872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4819E4-E941-422E-3CC6-F72A1FED94E2}"/>
              </a:ext>
            </a:extLst>
          </p:cNvPr>
          <p:cNvSpPr txBox="1"/>
          <p:nvPr/>
        </p:nvSpPr>
        <p:spPr>
          <a:xfrm>
            <a:off x="4790940" y="4418234"/>
            <a:ext cx="2404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</a:rPr>
              <a:t>Plan to reduce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 traffic deaths or injuries on roadways to </a:t>
            </a:r>
            <a:r>
              <a:rPr lang="en-US" sz="14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</a:rPr>
              <a:t>zero</a:t>
            </a:r>
            <a:r>
              <a:rPr lang="en-US" sz="1400" b="0" i="0" dirty="0">
                <a:solidFill>
                  <a:srgbClr val="333333"/>
                </a:solidFill>
                <a:effectLst/>
              </a:rPr>
              <a:t> by the year 2030.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8F95C8-5715-AF91-1E30-F820A3FCD5E2}"/>
              </a:ext>
            </a:extLst>
          </p:cNvPr>
          <p:cNvSpPr txBox="1"/>
          <p:nvPr/>
        </p:nvSpPr>
        <p:spPr>
          <a:xfrm>
            <a:off x="1063483" y="4338611"/>
            <a:ext cx="2834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3B3C3B"/>
                </a:solidFill>
              </a:rPr>
              <a:t>Washington State’s </a:t>
            </a:r>
            <a:r>
              <a:rPr lang="en-US" sz="1400" b="1" dirty="0">
                <a:solidFill>
                  <a:srgbClr val="3B3C3B"/>
                </a:solidFill>
                <a:highlight>
                  <a:srgbClr val="FFFF00"/>
                </a:highlight>
              </a:rPr>
              <a:t>Official Highway Safety Office</a:t>
            </a:r>
            <a:r>
              <a:rPr lang="en-US" sz="1400" dirty="0">
                <a:solidFill>
                  <a:srgbClr val="3B3C3B"/>
                </a:solidFill>
              </a:rPr>
              <a:t>. Manages traffic safety programs in </a:t>
            </a:r>
            <a:r>
              <a:rPr lang="en-US" sz="1400" b="1" dirty="0">
                <a:solidFill>
                  <a:srgbClr val="3B3C3B"/>
                </a:solidFill>
                <a:highlight>
                  <a:srgbClr val="FFFF00"/>
                </a:highlight>
              </a:rPr>
              <a:t>media and outreach</a:t>
            </a:r>
            <a:r>
              <a:rPr lang="en-US" sz="1400" dirty="0">
                <a:solidFill>
                  <a:srgbClr val="3B3C3B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5222A-FB9B-CD23-9990-3F282B7C6367}"/>
              </a:ext>
            </a:extLst>
          </p:cNvPr>
          <p:cNvSpPr txBox="1"/>
          <p:nvPr/>
        </p:nvSpPr>
        <p:spPr>
          <a:xfrm>
            <a:off x="8097577" y="4402100"/>
            <a:ext cx="2834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3B3C3B"/>
                </a:solidFill>
                <a:ea typeface="Calibri" panose="020F0502020204030204" pitchFamily="34" charset="0"/>
              </a:rPr>
              <a:t>Are </a:t>
            </a:r>
            <a:r>
              <a:rPr lang="en-US" sz="1400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the people who </a:t>
            </a:r>
            <a:r>
              <a:rPr lang="en-US" sz="1400" b="1" dirty="0">
                <a:solidFill>
                  <a:srgbClr val="3B3C3B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</a:rPr>
              <a:t>live in these communities </a:t>
            </a:r>
            <a:r>
              <a:rPr lang="en-US" sz="1400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 the same people involved in </a:t>
            </a:r>
            <a:r>
              <a:rPr lang="en-US" sz="1400" b="1" dirty="0">
                <a:solidFill>
                  <a:srgbClr val="3B3C3B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</a:rPr>
              <a:t>fatal crashes that occur there</a:t>
            </a:r>
            <a:r>
              <a:rPr lang="en-US" sz="1400" dirty="0">
                <a:solidFill>
                  <a:srgbClr val="3B3C3B"/>
                </a:solidFill>
                <a:effectLst/>
                <a:ea typeface="Calibri" panose="020F0502020204030204" pitchFamily="34" charset="0"/>
              </a:rPr>
              <a:t>?</a:t>
            </a:r>
            <a:endParaRPr lang="en-US" sz="1400" dirty="0">
              <a:solidFill>
                <a:srgbClr val="3B3C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26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17" grpId="0" animBg="1"/>
      <p:bldP spid="7" grpId="0" animBg="1"/>
      <p:bldP spid="8" grpId="0" animBg="1"/>
      <p:bldP spid="12" grpId="0" animBg="1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DF0D18-6361-B895-1A33-1C0B1506590D}"/>
              </a:ext>
            </a:extLst>
          </p:cNvPr>
          <p:cNvSpPr/>
          <p:nvPr/>
        </p:nvSpPr>
        <p:spPr>
          <a:xfrm>
            <a:off x="838200" y="0"/>
            <a:ext cx="28956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7D448-3586-ECF2-C35A-C3B8D816E84C}"/>
              </a:ext>
            </a:extLst>
          </p:cNvPr>
          <p:cNvSpPr/>
          <p:nvPr/>
        </p:nvSpPr>
        <p:spPr>
          <a:xfrm>
            <a:off x="8687176" y="6936216"/>
            <a:ext cx="2438400" cy="4357050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B14DE-D7B1-9DC5-BF57-15451D05F7C9}"/>
              </a:ext>
            </a:extLst>
          </p:cNvPr>
          <p:cNvSpPr/>
          <p:nvPr/>
        </p:nvSpPr>
        <p:spPr>
          <a:xfrm>
            <a:off x="4876800" y="6936216"/>
            <a:ext cx="2438400" cy="4357050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6E218A-3429-0633-22BA-19879E80D5D6}"/>
              </a:ext>
            </a:extLst>
          </p:cNvPr>
          <p:cNvSpPr/>
          <p:nvPr/>
        </p:nvSpPr>
        <p:spPr>
          <a:xfrm>
            <a:off x="1333124" y="2253617"/>
            <a:ext cx="1905000" cy="1905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8BA37-D564-CD26-8A59-60299B542162}"/>
              </a:ext>
            </a:extLst>
          </p:cNvPr>
          <p:cNvSpPr/>
          <p:nvPr/>
        </p:nvSpPr>
        <p:spPr>
          <a:xfrm>
            <a:off x="5257800" y="2362200"/>
            <a:ext cx="1676400" cy="1638214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A5799-DAC9-6F36-4318-2D7989722F9B}"/>
              </a:ext>
            </a:extLst>
          </p:cNvPr>
          <p:cNvSpPr/>
          <p:nvPr/>
        </p:nvSpPr>
        <p:spPr>
          <a:xfrm>
            <a:off x="9068552" y="2362200"/>
            <a:ext cx="1675648" cy="1638214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3A95AF8-BCB3-69A1-EE1E-7909E9C3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176" y="2724107"/>
            <a:ext cx="914400" cy="914400"/>
          </a:xfrm>
          <a:prstGeom prst="rect">
            <a:avLst/>
          </a:prstGeom>
        </p:spPr>
      </p:pic>
      <p:pic>
        <p:nvPicPr>
          <p:cNvPr id="20" name="Graphic 19" descr="Thought bubble with solid fill">
            <a:extLst>
              <a:ext uri="{FF2B5EF4-FFF2-40B4-BE49-F238E27FC236}">
                <a16:creationId xmlns:a16="http://schemas.microsoft.com/office/drawing/2014/main" id="{7F78C28F-7FF3-AB70-4A21-3DF09046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24107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4661E679-B78C-2646-9A63-37BD2DB9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424" y="2724107"/>
            <a:ext cx="914400" cy="914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CCCD17-719D-DA4B-5CDB-689169B22667}"/>
              </a:ext>
            </a:extLst>
          </p:cNvPr>
          <p:cNvSpPr txBox="1">
            <a:spLocks/>
          </p:cNvSpPr>
          <p:nvPr/>
        </p:nvSpPr>
        <p:spPr>
          <a:xfrm>
            <a:off x="838200" y="4605159"/>
            <a:ext cx="2895600" cy="3571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B2D0B4"/>
                </a:solidFill>
              </a:rPr>
              <a:t>Overview</a:t>
            </a:r>
            <a:endParaRPr lang="en-US" sz="1800" dirty="0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174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DF0D18-6361-B895-1A33-1C0B1506590D}"/>
              </a:ext>
            </a:extLst>
          </p:cNvPr>
          <p:cNvSpPr/>
          <p:nvPr/>
        </p:nvSpPr>
        <p:spPr>
          <a:xfrm>
            <a:off x="837824" y="8610600"/>
            <a:ext cx="2895600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7D448-3586-ECF2-C35A-C3B8D816E84C}"/>
              </a:ext>
            </a:extLst>
          </p:cNvPr>
          <p:cNvSpPr/>
          <p:nvPr/>
        </p:nvSpPr>
        <p:spPr>
          <a:xfrm>
            <a:off x="8687176" y="6936216"/>
            <a:ext cx="2438400" cy="4357050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B14DE-D7B1-9DC5-BF57-15451D05F7C9}"/>
              </a:ext>
            </a:extLst>
          </p:cNvPr>
          <p:cNvSpPr/>
          <p:nvPr/>
        </p:nvSpPr>
        <p:spPr>
          <a:xfrm>
            <a:off x="4685152" y="-3048"/>
            <a:ext cx="2819964" cy="6491284"/>
          </a:xfrm>
          <a:prstGeom prst="rect">
            <a:avLst/>
          </a:prstGeom>
          <a:gradFill flip="none" rotWithShape="1">
            <a:gsLst>
              <a:gs pos="38000">
                <a:schemeClr val="bg2"/>
              </a:gs>
              <a:gs pos="0">
                <a:srgbClr val="000000">
                  <a:alpha val="10000"/>
                </a:srgbClr>
              </a:gs>
              <a:gs pos="100000">
                <a:schemeClr val="bg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6E218A-3429-0633-22BA-19879E80D5D6}"/>
              </a:ext>
            </a:extLst>
          </p:cNvPr>
          <p:cNvSpPr/>
          <p:nvPr/>
        </p:nvSpPr>
        <p:spPr>
          <a:xfrm>
            <a:off x="1447800" y="2382287"/>
            <a:ext cx="1675648" cy="164766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rgbClr val="676C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8BA37-D564-CD26-8A59-60299B542162}"/>
              </a:ext>
            </a:extLst>
          </p:cNvPr>
          <p:cNvSpPr/>
          <p:nvPr/>
        </p:nvSpPr>
        <p:spPr>
          <a:xfrm>
            <a:off x="5105400" y="2253617"/>
            <a:ext cx="1981200" cy="1855380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A5799-DAC9-6F36-4318-2D7989722F9B}"/>
              </a:ext>
            </a:extLst>
          </p:cNvPr>
          <p:cNvSpPr/>
          <p:nvPr/>
        </p:nvSpPr>
        <p:spPr>
          <a:xfrm>
            <a:off x="9068552" y="2362200"/>
            <a:ext cx="1675648" cy="1638214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612EA-2019-3A13-7F60-F9BC8D9707E4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3A95AF8-BCB3-69A1-EE1E-7909E9C3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176" y="2724107"/>
            <a:ext cx="914400" cy="914400"/>
          </a:xfrm>
          <a:prstGeom prst="rect">
            <a:avLst/>
          </a:prstGeom>
        </p:spPr>
      </p:pic>
      <p:pic>
        <p:nvPicPr>
          <p:cNvPr id="20" name="Graphic 19" descr="Thought bubble with solid fill">
            <a:extLst>
              <a:ext uri="{FF2B5EF4-FFF2-40B4-BE49-F238E27FC236}">
                <a16:creationId xmlns:a16="http://schemas.microsoft.com/office/drawing/2014/main" id="{7F78C28F-7FF3-AB70-4A21-3DF090464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24107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4661E679-B78C-2646-9A63-37BD2DB9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424" y="2724107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A1DA-E573-8856-8D75-18F02DC0EC9E}"/>
              </a:ext>
            </a:extLst>
          </p:cNvPr>
          <p:cNvSpPr txBox="1">
            <a:spLocks/>
          </p:cNvSpPr>
          <p:nvPr/>
        </p:nvSpPr>
        <p:spPr>
          <a:xfrm>
            <a:off x="4876800" y="4564067"/>
            <a:ext cx="2438400" cy="35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Thought-Process</a:t>
            </a:r>
          </a:p>
        </p:txBody>
      </p:sp>
    </p:spTree>
    <p:extLst>
      <p:ext uri="{BB962C8B-B14F-4D97-AF65-F5344CB8AC3E}">
        <p14:creationId xmlns:p14="http://schemas.microsoft.com/office/powerpoint/2010/main" val="165830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Thought-Process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2C657-3558-D492-000A-135FBE40572D}"/>
              </a:ext>
            </a:extLst>
          </p:cNvPr>
          <p:cNvSpPr/>
          <p:nvPr/>
        </p:nvSpPr>
        <p:spPr>
          <a:xfrm>
            <a:off x="6553200" y="-6874"/>
            <a:ext cx="56388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02B9DE1-02AE-B32B-A9ED-B6DAB09B6501}"/>
              </a:ext>
            </a:extLst>
          </p:cNvPr>
          <p:cNvSpPr txBox="1">
            <a:spLocks/>
          </p:cNvSpPr>
          <p:nvPr/>
        </p:nvSpPr>
        <p:spPr>
          <a:xfrm>
            <a:off x="8039100" y="40113"/>
            <a:ext cx="2667000" cy="515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B3C3B"/>
                </a:solidFill>
              </a:rPr>
              <a:t>Data Clean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EFED0-F16C-5137-622A-1311BFEE6A46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F732D-72D2-DCD1-B430-061608F5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76400"/>
            <a:ext cx="8153400" cy="42672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F75213-F8D6-297B-0BAE-915BCD7CD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647378"/>
              </p:ext>
            </p:extLst>
          </p:nvPr>
        </p:nvGraphicFramePr>
        <p:xfrm>
          <a:off x="-304800" y="1235193"/>
          <a:ext cx="4267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Thought-Process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2C657-3558-D492-000A-135FBE40572D}"/>
              </a:ext>
            </a:extLst>
          </p:cNvPr>
          <p:cNvSpPr/>
          <p:nvPr/>
        </p:nvSpPr>
        <p:spPr>
          <a:xfrm>
            <a:off x="6553200" y="-6874"/>
            <a:ext cx="56388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02B9DE1-02AE-B32B-A9ED-B6DAB09B6501}"/>
              </a:ext>
            </a:extLst>
          </p:cNvPr>
          <p:cNvSpPr txBox="1">
            <a:spLocks/>
          </p:cNvSpPr>
          <p:nvPr/>
        </p:nvSpPr>
        <p:spPr>
          <a:xfrm>
            <a:off x="8039100" y="40113"/>
            <a:ext cx="2667000" cy="515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B3C3B"/>
                </a:solidFill>
              </a:rPr>
              <a:t>Data Clean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EFED0-F16C-5137-622A-1311BFEE6A46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F732D-72D2-DCD1-B430-061608F5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76400"/>
            <a:ext cx="8153400" cy="42672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F75213-F8D6-297B-0BAE-915BCD7CDDDA}"/>
              </a:ext>
            </a:extLst>
          </p:cNvPr>
          <p:cNvGraphicFramePr/>
          <p:nvPr/>
        </p:nvGraphicFramePr>
        <p:xfrm>
          <a:off x="-304800" y="1235193"/>
          <a:ext cx="4267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71A9E8D-EEF8-05A3-7694-19D05D73F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799" y="1675561"/>
            <a:ext cx="8160327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90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10515600" cy="748350"/>
          </a:xfrm>
        </p:spPr>
        <p:txBody>
          <a:bodyPr/>
          <a:lstStyle/>
          <a:p>
            <a:r>
              <a:rPr lang="en-US" dirty="0"/>
              <a:t>Thought-Process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CB30616-09D7-9DC1-BACD-1EF58C8E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7817"/>
            <a:ext cx="3505200" cy="482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82C657-3558-D492-000A-135FBE40572D}"/>
              </a:ext>
            </a:extLst>
          </p:cNvPr>
          <p:cNvSpPr/>
          <p:nvPr/>
        </p:nvSpPr>
        <p:spPr>
          <a:xfrm>
            <a:off x="0" y="0"/>
            <a:ext cx="12192000" cy="605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02B9DE1-02AE-B32B-A9ED-B6DAB09B6501}"/>
              </a:ext>
            </a:extLst>
          </p:cNvPr>
          <p:cNvSpPr txBox="1">
            <a:spLocks/>
          </p:cNvSpPr>
          <p:nvPr/>
        </p:nvSpPr>
        <p:spPr>
          <a:xfrm>
            <a:off x="7010400" y="62533"/>
            <a:ext cx="3733800" cy="5156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B3C3B"/>
                </a:solidFill>
              </a:rPr>
              <a:t>Reverse Geocoding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DF92B-1227-6F04-28FF-ADD63C9627CB}"/>
              </a:ext>
            </a:extLst>
          </p:cNvPr>
          <p:cNvSpPr/>
          <p:nvPr/>
        </p:nvSpPr>
        <p:spPr>
          <a:xfrm>
            <a:off x="11506200" y="605476"/>
            <a:ext cx="685800" cy="6252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A7DD-F5CA-18D9-78BD-CDE8271B1B3B}"/>
              </a:ext>
            </a:extLst>
          </p:cNvPr>
          <p:cNvSpPr txBox="1"/>
          <p:nvPr/>
        </p:nvSpPr>
        <p:spPr>
          <a:xfrm>
            <a:off x="0" y="6491284"/>
            <a:ext cx="12192000" cy="36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Fatal Crashes Data Files – Data Analytics Level 4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E9EA98-CAAD-BDFA-3408-9DA5B6073B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866110"/>
              </p:ext>
            </p:extLst>
          </p:nvPr>
        </p:nvGraphicFramePr>
        <p:xfrm>
          <a:off x="6324600" y="990600"/>
          <a:ext cx="4038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3895110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{09ADF076-FB27-42AC-9E1E-A10F10AD9350}tf03031010_win32</Template>
  <TotalTime>725</TotalTime>
  <Words>568</Words>
  <Application>Microsoft Office PowerPoint</Application>
  <PresentationFormat>Widescreen</PresentationFormat>
  <Paragraphs>97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Schoolbook</vt:lpstr>
      <vt:lpstr>CITY SKETCH 16X9</vt:lpstr>
      <vt:lpstr>Washington Fatal Crash Files</vt:lpstr>
      <vt:lpstr>Table of Contents</vt:lpstr>
      <vt:lpstr>PowerPoint Presentation</vt:lpstr>
      <vt:lpstr>PowerPoint Presentation</vt:lpstr>
      <vt:lpstr>PowerPoint Presentation</vt:lpstr>
      <vt:lpstr>PowerPoint Presentation</vt:lpstr>
      <vt:lpstr>Thought-Process</vt:lpstr>
      <vt:lpstr>Thought-Process</vt:lpstr>
      <vt:lpstr>Thought-Process</vt:lpstr>
      <vt:lpstr>Thought-Process</vt:lpstr>
      <vt:lpstr>PowerPoint Presentation</vt:lpstr>
      <vt:lpstr>PowerPoint Presentation</vt:lpstr>
      <vt:lpstr>Solution</vt:lpstr>
      <vt:lpstr>Solutions Cont.</vt:lpstr>
      <vt:lpstr>PowerPoint Presentation</vt:lpstr>
      <vt:lpstr>Future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Washington Fatal Crash Files</dc:title>
  <dc:creator>Jimmy Ngo Nguyen</dc:creator>
  <cp:lastModifiedBy>Jimmy Ngo Nguyen</cp:lastModifiedBy>
  <cp:revision>14</cp:revision>
  <dcterms:created xsi:type="dcterms:W3CDTF">2023-03-03T02:07:41Z</dcterms:created>
  <dcterms:modified xsi:type="dcterms:W3CDTF">2023-03-04T02:13:04Z</dcterms:modified>
</cp:coreProperties>
</file>